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6"/>
  </p:notesMasterIdLst>
  <p:sldIdLst>
    <p:sldId id="278" r:id="rId5"/>
    <p:sldId id="288" r:id="rId6"/>
    <p:sldId id="309" r:id="rId7"/>
    <p:sldId id="327" r:id="rId8"/>
    <p:sldId id="321" r:id="rId9"/>
    <p:sldId id="313" r:id="rId10"/>
    <p:sldId id="322" r:id="rId11"/>
    <p:sldId id="323" r:id="rId12"/>
    <p:sldId id="324" r:id="rId13"/>
    <p:sldId id="326" r:id="rId14"/>
    <p:sldId id="325" r:id="rId15"/>
    <p:sldId id="328" r:id="rId16"/>
    <p:sldId id="258" r:id="rId17"/>
    <p:sldId id="260" r:id="rId18"/>
    <p:sldId id="319" r:id="rId19"/>
    <p:sldId id="264" r:id="rId20"/>
    <p:sldId id="265" r:id="rId21"/>
    <p:sldId id="267" r:id="rId22"/>
    <p:sldId id="320" r:id="rId23"/>
    <p:sldId id="317" r:id="rId24"/>
    <p:sldId id="31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ven Yperman" initials="LY" lastIdx="5" clrIdx="0">
    <p:extLst>
      <p:ext uri="{19B8F6BF-5375-455C-9EA6-DF929625EA0E}">
        <p15:presenceInfo xmlns:p15="http://schemas.microsoft.com/office/powerpoint/2012/main" userId="S::lieven.yperman@dotnetlab.eu::f3a24cd0-30da-4a19-9f52-ad4cb10e9191" providerId="AD"/>
      </p:ext>
    </p:extLst>
  </p:cmAuthor>
  <p:cmAuthor id="2" name="Ive Verstappen" initials="IV" lastIdx="2" clrIdx="1">
    <p:extLst>
      <p:ext uri="{19B8F6BF-5375-455C-9EA6-DF929625EA0E}">
        <p15:presenceInfo xmlns:p15="http://schemas.microsoft.com/office/powerpoint/2012/main" userId="S::ive.verstappen@dotnetlab.eu::e8cde5fd-c219-48fa-b9d5-5aeeb72799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BE3"/>
    <a:srgbClr val="548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682EF-E428-4987-850B-717A6E5C8BE9}" v="520" dt="2024-05-02T11:52:15.427"/>
    <p1510:client id="{A2403280-2787-4583-9360-876EE80914C8}" v="1578" dt="2024-05-02T13:49:49.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 Meijvis" userId="89fe34b5-2932-474a-8f5d-eda5d5a4caef" providerId="ADAL" clId="{A2403280-2787-4583-9360-876EE80914C8}"/>
    <pc:docChg chg="undo custSel addSld delSld modSld sldOrd">
      <pc:chgData name="Jef Meijvis" userId="89fe34b5-2932-474a-8f5d-eda5d5a4caef" providerId="ADAL" clId="{A2403280-2787-4583-9360-876EE80914C8}" dt="2024-05-02T13:49:49.634" v="2017" actId="1076"/>
      <pc:docMkLst>
        <pc:docMk/>
      </pc:docMkLst>
      <pc:sldChg chg="delSp mod">
        <pc:chgData name="Jef Meijvis" userId="89fe34b5-2932-474a-8f5d-eda5d5a4caef" providerId="ADAL" clId="{A2403280-2787-4583-9360-876EE80914C8}" dt="2024-05-02T13:06:58.714" v="1781" actId="478"/>
        <pc:sldMkLst>
          <pc:docMk/>
          <pc:sldMk cId="3595703102" sldId="265"/>
        </pc:sldMkLst>
        <pc:spChg chg="del">
          <ac:chgData name="Jef Meijvis" userId="89fe34b5-2932-474a-8f5d-eda5d5a4caef" providerId="ADAL" clId="{A2403280-2787-4583-9360-876EE80914C8}" dt="2024-05-02T13:06:58.714" v="1781" actId="478"/>
          <ac:spMkLst>
            <pc:docMk/>
            <pc:sldMk cId="3595703102" sldId="265"/>
            <ac:spMk id="4" creationId="{4B01237B-7EA4-4015-A5EA-2147D8041107}"/>
          </ac:spMkLst>
        </pc:spChg>
      </pc:sldChg>
      <pc:sldChg chg="addSp modSp mod">
        <pc:chgData name="Jef Meijvis" userId="89fe34b5-2932-474a-8f5d-eda5d5a4caef" providerId="ADAL" clId="{A2403280-2787-4583-9360-876EE80914C8}" dt="2024-04-30T09:39:51.401" v="440" actId="1076"/>
        <pc:sldMkLst>
          <pc:docMk/>
          <pc:sldMk cId="2286547142" sldId="278"/>
        </pc:sldMkLst>
        <pc:spChg chg="mod">
          <ac:chgData name="Jef Meijvis" userId="89fe34b5-2932-474a-8f5d-eda5d5a4caef" providerId="ADAL" clId="{A2403280-2787-4583-9360-876EE80914C8}" dt="2024-04-30T09:39:36.061" v="433" actId="688"/>
          <ac:spMkLst>
            <pc:docMk/>
            <pc:sldMk cId="2286547142" sldId="278"/>
            <ac:spMk id="8" creationId="{2C24E924-693D-D337-3F6A-DEFDA9C77405}"/>
          </ac:spMkLst>
        </pc:spChg>
        <pc:picChg chg="add mod">
          <ac:chgData name="Jef Meijvis" userId="89fe34b5-2932-474a-8f5d-eda5d5a4caef" providerId="ADAL" clId="{A2403280-2787-4583-9360-876EE80914C8}" dt="2024-04-30T09:39:51.401" v="440" actId="1076"/>
          <ac:picMkLst>
            <pc:docMk/>
            <pc:sldMk cId="2286547142" sldId="278"/>
            <ac:picMk id="6" creationId="{327F7401-08BF-036E-38C3-9FB1646DEA84}"/>
          </ac:picMkLst>
        </pc:picChg>
      </pc:sldChg>
      <pc:sldChg chg="addSp delSp modSp mod ord">
        <pc:chgData name="Jef Meijvis" userId="89fe34b5-2932-474a-8f5d-eda5d5a4caef" providerId="ADAL" clId="{A2403280-2787-4583-9360-876EE80914C8}" dt="2024-05-02T12:36:05.456" v="1477" actId="1035"/>
        <pc:sldMkLst>
          <pc:docMk/>
          <pc:sldMk cId="42517876" sldId="288"/>
        </pc:sldMkLst>
        <pc:spChg chg="mod">
          <ac:chgData name="Jef Meijvis" userId="89fe34b5-2932-474a-8f5d-eda5d5a4caef" providerId="ADAL" clId="{A2403280-2787-4583-9360-876EE80914C8}" dt="2024-05-02T12:34:50.555" v="1464" actId="1076"/>
          <ac:spMkLst>
            <pc:docMk/>
            <pc:sldMk cId="42517876" sldId="288"/>
            <ac:spMk id="5" creationId="{513FB547-7F09-1157-CD26-EE1FA25E04CA}"/>
          </ac:spMkLst>
        </pc:spChg>
        <pc:spChg chg="del mod">
          <ac:chgData name="Jef Meijvis" userId="89fe34b5-2932-474a-8f5d-eda5d5a4caef" providerId="ADAL" clId="{A2403280-2787-4583-9360-876EE80914C8}" dt="2024-05-02T12:02:40.998" v="800" actId="478"/>
          <ac:spMkLst>
            <pc:docMk/>
            <pc:sldMk cId="42517876" sldId="288"/>
            <ac:spMk id="6" creationId="{C93637E2-3A8E-8F49-D3EB-BE1EB1314DC5}"/>
          </ac:spMkLst>
        </pc:spChg>
        <pc:spChg chg="del">
          <ac:chgData name="Jef Meijvis" userId="89fe34b5-2932-474a-8f5d-eda5d5a4caef" providerId="ADAL" clId="{A2403280-2787-4583-9360-876EE80914C8}" dt="2024-05-02T12:29:54.494" v="1331" actId="478"/>
          <ac:spMkLst>
            <pc:docMk/>
            <pc:sldMk cId="42517876" sldId="288"/>
            <ac:spMk id="8" creationId="{61EE1A3D-AF38-5D6B-05E1-0AAF76FAC410}"/>
          </ac:spMkLst>
        </pc:spChg>
        <pc:spChg chg="add mod">
          <ac:chgData name="Jef Meijvis" userId="89fe34b5-2932-474a-8f5d-eda5d5a4caef" providerId="ADAL" clId="{A2403280-2787-4583-9360-876EE80914C8}" dt="2024-05-02T12:34:58.476" v="1465" actId="1076"/>
          <ac:spMkLst>
            <pc:docMk/>
            <pc:sldMk cId="42517876" sldId="288"/>
            <ac:spMk id="9" creationId="{5022EACA-C7E0-B409-0D5F-E5CB2AA4FA94}"/>
          </ac:spMkLst>
        </pc:spChg>
        <pc:spChg chg="add mod ord">
          <ac:chgData name="Jef Meijvis" userId="89fe34b5-2932-474a-8f5d-eda5d5a4caef" providerId="ADAL" clId="{A2403280-2787-4583-9360-876EE80914C8}" dt="2024-05-02T12:34:50.555" v="1464" actId="1076"/>
          <ac:spMkLst>
            <pc:docMk/>
            <pc:sldMk cId="42517876" sldId="288"/>
            <ac:spMk id="14" creationId="{1A6D6555-9C39-90DD-B3FB-B55BB66B3229}"/>
          </ac:spMkLst>
        </pc:spChg>
        <pc:spChg chg="add mod ord">
          <ac:chgData name="Jef Meijvis" userId="89fe34b5-2932-474a-8f5d-eda5d5a4caef" providerId="ADAL" clId="{A2403280-2787-4583-9360-876EE80914C8}" dt="2024-05-02T12:34:58.476" v="1465" actId="1076"/>
          <ac:spMkLst>
            <pc:docMk/>
            <pc:sldMk cId="42517876" sldId="288"/>
            <ac:spMk id="15" creationId="{EEC211A4-FE9D-FC88-3C8B-B451B9B844F4}"/>
          </ac:spMkLst>
        </pc:spChg>
        <pc:spChg chg="del">
          <ac:chgData name="Jef Meijvis" userId="89fe34b5-2932-474a-8f5d-eda5d5a4caef" providerId="ADAL" clId="{A2403280-2787-4583-9360-876EE80914C8}" dt="2024-05-02T12:29:51.622" v="1329" actId="478"/>
          <ac:spMkLst>
            <pc:docMk/>
            <pc:sldMk cId="42517876" sldId="288"/>
            <ac:spMk id="16" creationId="{21D7812B-3D1D-28C5-4612-22EDACDA8177}"/>
          </ac:spMkLst>
        </pc:spChg>
        <pc:spChg chg="add mod">
          <ac:chgData name="Jef Meijvis" userId="89fe34b5-2932-474a-8f5d-eda5d5a4caef" providerId="ADAL" clId="{A2403280-2787-4583-9360-876EE80914C8}" dt="2024-05-02T12:34:50.555" v="1464" actId="1076"/>
          <ac:spMkLst>
            <pc:docMk/>
            <pc:sldMk cId="42517876" sldId="288"/>
            <ac:spMk id="17" creationId="{2901CF59-9005-6652-935D-B84A38668EB8}"/>
          </ac:spMkLst>
        </pc:spChg>
        <pc:spChg chg="add mod">
          <ac:chgData name="Jef Meijvis" userId="89fe34b5-2932-474a-8f5d-eda5d5a4caef" providerId="ADAL" clId="{A2403280-2787-4583-9360-876EE80914C8}" dt="2024-05-02T12:34:58.476" v="1465" actId="1076"/>
          <ac:spMkLst>
            <pc:docMk/>
            <pc:sldMk cId="42517876" sldId="288"/>
            <ac:spMk id="18" creationId="{29196958-6195-E6B1-038B-DE6A1418928F}"/>
          </ac:spMkLst>
        </pc:spChg>
        <pc:picChg chg="del">
          <ac:chgData name="Jef Meijvis" userId="89fe34b5-2932-474a-8f5d-eda5d5a4caef" providerId="ADAL" clId="{A2403280-2787-4583-9360-876EE80914C8}" dt="2024-05-02T12:29:51.998" v="1330" actId="478"/>
          <ac:picMkLst>
            <pc:docMk/>
            <pc:sldMk cId="42517876" sldId="288"/>
            <ac:picMk id="7" creationId="{CC506CDF-C9DE-C7BC-AD0D-64F049855266}"/>
          </ac:picMkLst>
        </pc:picChg>
        <pc:picChg chg="add mod">
          <ac:chgData name="Jef Meijvis" userId="89fe34b5-2932-474a-8f5d-eda5d5a4caef" providerId="ADAL" clId="{A2403280-2787-4583-9360-876EE80914C8}" dt="2024-05-02T12:34:50.555" v="1464" actId="1076"/>
          <ac:picMkLst>
            <pc:docMk/>
            <pc:sldMk cId="42517876" sldId="288"/>
            <ac:picMk id="11" creationId="{C7437196-CEE9-7A3A-7059-BDF1EA27E278}"/>
          </ac:picMkLst>
        </pc:picChg>
        <pc:picChg chg="add mod">
          <ac:chgData name="Jef Meijvis" userId="89fe34b5-2932-474a-8f5d-eda5d5a4caef" providerId="ADAL" clId="{A2403280-2787-4583-9360-876EE80914C8}" dt="2024-05-02T12:34:58.476" v="1465" actId="1076"/>
          <ac:picMkLst>
            <pc:docMk/>
            <pc:sldMk cId="42517876" sldId="288"/>
            <ac:picMk id="13" creationId="{3D5E9196-F9DB-03B8-BB72-1CE169258DD1}"/>
          </ac:picMkLst>
        </pc:picChg>
        <pc:picChg chg="add mod">
          <ac:chgData name="Jef Meijvis" userId="89fe34b5-2932-474a-8f5d-eda5d5a4caef" providerId="ADAL" clId="{A2403280-2787-4583-9360-876EE80914C8}" dt="2024-05-02T12:36:05.456" v="1477" actId="1035"/>
          <ac:picMkLst>
            <pc:docMk/>
            <pc:sldMk cId="42517876" sldId="288"/>
            <ac:picMk id="20" creationId="{87AD653B-E1BB-E443-9665-5703FF35875F}"/>
          </ac:picMkLst>
        </pc:picChg>
        <pc:picChg chg="add mod">
          <ac:chgData name="Jef Meijvis" userId="89fe34b5-2932-474a-8f5d-eda5d5a4caef" providerId="ADAL" clId="{A2403280-2787-4583-9360-876EE80914C8}" dt="2024-05-02T12:36:05.456" v="1477" actId="1035"/>
          <ac:picMkLst>
            <pc:docMk/>
            <pc:sldMk cId="42517876" sldId="288"/>
            <ac:picMk id="22" creationId="{D5FE59C0-DBAA-3D19-B16C-7AB19B2B9679}"/>
          </ac:picMkLst>
        </pc:picChg>
        <pc:picChg chg="del">
          <ac:chgData name="Jef Meijvis" userId="89fe34b5-2932-474a-8f5d-eda5d5a4caef" providerId="ADAL" clId="{A2403280-2787-4583-9360-876EE80914C8}" dt="2024-05-02T12:31:28.998" v="1418" actId="478"/>
          <ac:picMkLst>
            <pc:docMk/>
            <pc:sldMk cId="42517876" sldId="288"/>
            <ac:picMk id="25" creationId="{EEFDF3B0-5FAE-ACD7-F7AA-C1FEDF45878C}"/>
          </ac:picMkLst>
        </pc:picChg>
      </pc:sldChg>
      <pc:sldChg chg="del">
        <pc:chgData name="Jef Meijvis" userId="89fe34b5-2932-474a-8f5d-eda5d5a4caef" providerId="ADAL" clId="{A2403280-2787-4583-9360-876EE80914C8}" dt="2024-05-02T13:31:30.999" v="1902" actId="47"/>
        <pc:sldMkLst>
          <pc:docMk/>
          <pc:sldMk cId="930218672" sldId="289"/>
        </pc:sldMkLst>
      </pc:sldChg>
      <pc:sldChg chg="del">
        <pc:chgData name="Jef Meijvis" userId="89fe34b5-2932-474a-8f5d-eda5d5a4caef" providerId="ADAL" clId="{A2403280-2787-4583-9360-876EE80914C8}" dt="2024-05-02T13:31:30.999" v="1902" actId="47"/>
        <pc:sldMkLst>
          <pc:docMk/>
          <pc:sldMk cId="1263193317" sldId="291"/>
        </pc:sldMkLst>
      </pc:sldChg>
      <pc:sldChg chg="del">
        <pc:chgData name="Jef Meijvis" userId="89fe34b5-2932-474a-8f5d-eda5d5a4caef" providerId="ADAL" clId="{A2403280-2787-4583-9360-876EE80914C8}" dt="2024-05-02T13:31:30.999" v="1902" actId="47"/>
        <pc:sldMkLst>
          <pc:docMk/>
          <pc:sldMk cId="1532722623" sldId="293"/>
        </pc:sldMkLst>
      </pc:sldChg>
      <pc:sldChg chg="del">
        <pc:chgData name="Jef Meijvis" userId="89fe34b5-2932-474a-8f5d-eda5d5a4caef" providerId="ADAL" clId="{A2403280-2787-4583-9360-876EE80914C8}" dt="2024-05-02T13:31:26.572" v="1901" actId="47"/>
        <pc:sldMkLst>
          <pc:docMk/>
          <pc:sldMk cId="4196606435" sldId="294"/>
        </pc:sldMkLst>
      </pc:sldChg>
      <pc:sldChg chg="del">
        <pc:chgData name="Jef Meijvis" userId="89fe34b5-2932-474a-8f5d-eda5d5a4caef" providerId="ADAL" clId="{A2403280-2787-4583-9360-876EE80914C8}" dt="2024-05-02T13:31:30.999" v="1902" actId="47"/>
        <pc:sldMkLst>
          <pc:docMk/>
          <pc:sldMk cId="2836107591" sldId="295"/>
        </pc:sldMkLst>
      </pc:sldChg>
      <pc:sldChg chg="del">
        <pc:chgData name="Jef Meijvis" userId="89fe34b5-2932-474a-8f5d-eda5d5a4caef" providerId="ADAL" clId="{A2403280-2787-4583-9360-876EE80914C8}" dt="2024-05-02T13:31:30.999" v="1902" actId="47"/>
        <pc:sldMkLst>
          <pc:docMk/>
          <pc:sldMk cId="3186376679" sldId="296"/>
        </pc:sldMkLst>
      </pc:sldChg>
      <pc:sldChg chg="del">
        <pc:chgData name="Jef Meijvis" userId="89fe34b5-2932-474a-8f5d-eda5d5a4caef" providerId="ADAL" clId="{A2403280-2787-4583-9360-876EE80914C8}" dt="2024-05-02T13:31:30.999" v="1902" actId="47"/>
        <pc:sldMkLst>
          <pc:docMk/>
          <pc:sldMk cId="2810270079" sldId="297"/>
        </pc:sldMkLst>
      </pc:sldChg>
      <pc:sldChg chg="del">
        <pc:chgData name="Jef Meijvis" userId="89fe34b5-2932-474a-8f5d-eda5d5a4caef" providerId="ADAL" clId="{A2403280-2787-4583-9360-876EE80914C8}" dt="2024-05-02T13:31:30.999" v="1902" actId="47"/>
        <pc:sldMkLst>
          <pc:docMk/>
          <pc:sldMk cId="2214923539" sldId="298"/>
        </pc:sldMkLst>
      </pc:sldChg>
      <pc:sldChg chg="del">
        <pc:chgData name="Jef Meijvis" userId="89fe34b5-2932-474a-8f5d-eda5d5a4caef" providerId="ADAL" clId="{A2403280-2787-4583-9360-876EE80914C8}" dt="2024-05-02T13:31:30.999" v="1902" actId="47"/>
        <pc:sldMkLst>
          <pc:docMk/>
          <pc:sldMk cId="1139590599" sldId="299"/>
        </pc:sldMkLst>
      </pc:sldChg>
      <pc:sldChg chg="del">
        <pc:chgData name="Jef Meijvis" userId="89fe34b5-2932-474a-8f5d-eda5d5a4caef" providerId="ADAL" clId="{A2403280-2787-4583-9360-876EE80914C8}" dt="2024-05-02T13:31:30.999" v="1902" actId="47"/>
        <pc:sldMkLst>
          <pc:docMk/>
          <pc:sldMk cId="4269211613" sldId="300"/>
        </pc:sldMkLst>
      </pc:sldChg>
      <pc:sldChg chg="del">
        <pc:chgData name="Jef Meijvis" userId="89fe34b5-2932-474a-8f5d-eda5d5a4caef" providerId="ADAL" clId="{A2403280-2787-4583-9360-876EE80914C8}" dt="2024-05-02T13:31:30.999" v="1902" actId="47"/>
        <pc:sldMkLst>
          <pc:docMk/>
          <pc:sldMk cId="11653289" sldId="301"/>
        </pc:sldMkLst>
      </pc:sldChg>
      <pc:sldChg chg="del">
        <pc:chgData name="Jef Meijvis" userId="89fe34b5-2932-474a-8f5d-eda5d5a4caef" providerId="ADAL" clId="{A2403280-2787-4583-9360-876EE80914C8}" dt="2024-05-02T13:31:30.999" v="1902" actId="47"/>
        <pc:sldMkLst>
          <pc:docMk/>
          <pc:sldMk cId="3966361726" sldId="302"/>
        </pc:sldMkLst>
      </pc:sldChg>
      <pc:sldChg chg="del">
        <pc:chgData name="Jef Meijvis" userId="89fe34b5-2932-474a-8f5d-eda5d5a4caef" providerId="ADAL" clId="{A2403280-2787-4583-9360-876EE80914C8}" dt="2024-05-02T13:31:30.999" v="1902" actId="47"/>
        <pc:sldMkLst>
          <pc:docMk/>
          <pc:sldMk cId="128097823" sldId="303"/>
        </pc:sldMkLst>
      </pc:sldChg>
      <pc:sldChg chg="del">
        <pc:chgData name="Jef Meijvis" userId="89fe34b5-2932-474a-8f5d-eda5d5a4caef" providerId="ADAL" clId="{A2403280-2787-4583-9360-876EE80914C8}" dt="2024-05-02T13:31:30.999" v="1902" actId="47"/>
        <pc:sldMkLst>
          <pc:docMk/>
          <pc:sldMk cId="2215055815" sldId="304"/>
        </pc:sldMkLst>
      </pc:sldChg>
      <pc:sldChg chg="del">
        <pc:chgData name="Jef Meijvis" userId="89fe34b5-2932-474a-8f5d-eda5d5a4caef" providerId="ADAL" clId="{A2403280-2787-4583-9360-876EE80914C8}" dt="2024-05-02T13:31:30.999" v="1902" actId="47"/>
        <pc:sldMkLst>
          <pc:docMk/>
          <pc:sldMk cId="1603204740" sldId="305"/>
        </pc:sldMkLst>
      </pc:sldChg>
      <pc:sldChg chg="del">
        <pc:chgData name="Jef Meijvis" userId="89fe34b5-2932-474a-8f5d-eda5d5a4caef" providerId="ADAL" clId="{A2403280-2787-4583-9360-876EE80914C8}" dt="2024-05-02T13:31:30.999" v="1902" actId="47"/>
        <pc:sldMkLst>
          <pc:docMk/>
          <pc:sldMk cId="474125770" sldId="306"/>
        </pc:sldMkLst>
      </pc:sldChg>
      <pc:sldChg chg="del">
        <pc:chgData name="Jef Meijvis" userId="89fe34b5-2932-474a-8f5d-eda5d5a4caef" providerId="ADAL" clId="{A2403280-2787-4583-9360-876EE80914C8}" dt="2024-05-02T13:31:30.999" v="1902" actId="47"/>
        <pc:sldMkLst>
          <pc:docMk/>
          <pc:sldMk cId="3334570526" sldId="307"/>
        </pc:sldMkLst>
      </pc:sldChg>
      <pc:sldChg chg="del">
        <pc:chgData name="Jef Meijvis" userId="89fe34b5-2932-474a-8f5d-eda5d5a4caef" providerId="ADAL" clId="{A2403280-2787-4583-9360-876EE80914C8}" dt="2024-05-02T13:31:30.999" v="1902" actId="47"/>
        <pc:sldMkLst>
          <pc:docMk/>
          <pc:sldMk cId="1764801717" sldId="308"/>
        </pc:sldMkLst>
      </pc:sldChg>
      <pc:sldChg chg="del">
        <pc:chgData name="Jef Meijvis" userId="89fe34b5-2932-474a-8f5d-eda5d5a4caef" providerId="ADAL" clId="{A2403280-2787-4583-9360-876EE80914C8}" dt="2024-05-02T13:31:30.999" v="1902" actId="47"/>
        <pc:sldMkLst>
          <pc:docMk/>
          <pc:sldMk cId="1707068014" sldId="310"/>
        </pc:sldMkLst>
      </pc:sldChg>
      <pc:sldChg chg="addSp delSp modSp mod">
        <pc:chgData name="Jef Meijvis" userId="89fe34b5-2932-474a-8f5d-eda5d5a4caef" providerId="ADAL" clId="{A2403280-2787-4583-9360-876EE80914C8}" dt="2024-05-02T13:32:20.339" v="1929" actId="1076"/>
        <pc:sldMkLst>
          <pc:docMk/>
          <pc:sldMk cId="4185688534" sldId="313"/>
        </pc:sldMkLst>
        <pc:spChg chg="mod">
          <ac:chgData name="Jef Meijvis" userId="89fe34b5-2932-474a-8f5d-eda5d5a4caef" providerId="ADAL" clId="{A2403280-2787-4583-9360-876EE80914C8}" dt="2024-05-02T12:05:25.227" v="868" actId="1076"/>
          <ac:spMkLst>
            <pc:docMk/>
            <pc:sldMk cId="4185688534" sldId="313"/>
            <ac:spMk id="4" creationId="{2A06FE46-DE31-FA34-3C9A-96C2CD096D0E}"/>
          </ac:spMkLst>
        </pc:spChg>
        <pc:spChg chg="mod">
          <ac:chgData name="Jef Meijvis" userId="89fe34b5-2932-474a-8f5d-eda5d5a4caef" providerId="ADAL" clId="{A2403280-2787-4583-9360-876EE80914C8}" dt="2024-05-02T12:05:12.020" v="860" actId="20577"/>
          <ac:spMkLst>
            <pc:docMk/>
            <pc:sldMk cId="4185688534" sldId="313"/>
            <ac:spMk id="5" creationId="{513FB547-7F09-1157-CD26-EE1FA25E04CA}"/>
          </ac:spMkLst>
        </pc:spChg>
        <pc:spChg chg="mod">
          <ac:chgData name="Jef Meijvis" userId="89fe34b5-2932-474a-8f5d-eda5d5a4caef" providerId="ADAL" clId="{A2403280-2787-4583-9360-876EE80914C8}" dt="2024-05-02T12:11:42.157" v="901" actId="20577"/>
          <ac:spMkLst>
            <pc:docMk/>
            <pc:sldMk cId="4185688534" sldId="313"/>
            <ac:spMk id="8" creationId="{61EE1A3D-AF38-5D6B-05E1-0AAF76FAC410}"/>
          </ac:spMkLst>
        </pc:spChg>
        <pc:spChg chg="del">
          <ac:chgData name="Jef Meijvis" userId="89fe34b5-2932-474a-8f5d-eda5d5a4caef" providerId="ADAL" clId="{A2403280-2787-4583-9360-876EE80914C8}" dt="2024-05-02T12:03:06.759" v="805" actId="478"/>
          <ac:spMkLst>
            <pc:docMk/>
            <pc:sldMk cId="4185688534" sldId="313"/>
            <ac:spMk id="9" creationId="{5010544B-DDAE-2CEA-FFB6-1731644256CA}"/>
          </ac:spMkLst>
        </pc:spChg>
        <pc:spChg chg="add mod">
          <ac:chgData name="Jef Meijvis" userId="89fe34b5-2932-474a-8f5d-eda5d5a4caef" providerId="ADAL" clId="{A2403280-2787-4583-9360-876EE80914C8}" dt="2024-05-02T12:05:21.860" v="867" actId="20577"/>
          <ac:spMkLst>
            <pc:docMk/>
            <pc:sldMk cId="4185688534" sldId="313"/>
            <ac:spMk id="12" creationId="{AAFEA389-D962-D9E9-63D6-2DC81612F9E6}"/>
          </ac:spMkLst>
        </pc:spChg>
        <pc:spChg chg="add mod">
          <ac:chgData name="Jef Meijvis" userId="89fe34b5-2932-474a-8f5d-eda5d5a4caef" providerId="ADAL" clId="{A2403280-2787-4583-9360-876EE80914C8}" dt="2024-05-02T12:12:36.757" v="903" actId="1076"/>
          <ac:spMkLst>
            <pc:docMk/>
            <pc:sldMk cId="4185688534" sldId="313"/>
            <ac:spMk id="15" creationId="{B40239F4-BFA9-8898-3449-4C695C65B20C}"/>
          </ac:spMkLst>
        </pc:spChg>
        <pc:spChg chg="add mod">
          <ac:chgData name="Jef Meijvis" userId="89fe34b5-2932-474a-8f5d-eda5d5a4caef" providerId="ADAL" clId="{A2403280-2787-4583-9360-876EE80914C8}" dt="2024-05-02T13:32:20.339" v="1929" actId="1076"/>
          <ac:spMkLst>
            <pc:docMk/>
            <pc:sldMk cId="4185688534" sldId="313"/>
            <ac:spMk id="19" creationId="{2AFF5A0B-7309-5A8D-A4C5-5445641C0795}"/>
          </ac:spMkLst>
        </pc:spChg>
        <pc:picChg chg="add mod">
          <ac:chgData name="Jef Meijvis" userId="89fe34b5-2932-474a-8f5d-eda5d5a4caef" providerId="ADAL" clId="{A2403280-2787-4583-9360-876EE80914C8}" dt="2024-05-02T12:04:07.677" v="831" actId="1076"/>
          <ac:picMkLst>
            <pc:docMk/>
            <pc:sldMk cId="4185688534" sldId="313"/>
            <ac:picMk id="7" creationId="{686B298B-42C0-C5D3-33C4-B549666FF69E}"/>
          </ac:picMkLst>
        </pc:picChg>
        <pc:picChg chg="add mod">
          <ac:chgData name="Jef Meijvis" userId="89fe34b5-2932-474a-8f5d-eda5d5a4caef" providerId="ADAL" clId="{A2403280-2787-4583-9360-876EE80914C8}" dt="2024-05-02T12:04:44.810" v="847" actId="1076"/>
          <ac:picMkLst>
            <pc:docMk/>
            <pc:sldMk cId="4185688534" sldId="313"/>
            <ac:picMk id="10" creationId="{1DCC8FAB-B37B-FF0E-31CD-3733B65AC41A}"/>
          </ac:picMkLst>
        </pc:picChg>
        <pc:picChg chg="del">
          <ac:chgData name="Jef Meijvis" userId="89fe34b5-2932-474a-8f5d-eda5d5a4caef" providerId="ADAL" clId="{A2403280-2787-4583-9360-876EE80914C8}" dt="2024-05-02T12:02:59.391" v="801" actId="478"/>
          <ac:picMkLst>
            <pc:docMk/>
            <pc:sldMk cId="4185688534" sldId="313"/>
            <ac:picMk id="13" creationId="{317288F3-E241-88CB-E9B8-A89DC349ECBC}"/>
          </ac:picMkLst>
        </pc:picChg>
        <pc:picChg chg="add mod">
          <ac:chgData name="Jef Meijvis" userId="89fe34b5-2932-474a-8f5d-eda5d5a4caef" providerId="ADAL" clId="{A2403280-2787-4583-9360-876EE80914C8}" dt="2024-05-02T12:12:33.317" v="902" actId="1076"/>
          <ac:picMkLst>
            <pc:docMk/>
            <pc:sldMk cId="4185688534" sldId="313"/>
            <ac:picMk id="14" creationId="{731F1CFF-11A4-CB6F-AE08-A212467CE81B}"/>
          </ac:picMkLst>
        </pc:picChg>
        <pc:picChg chg="add del mod">
          <ac:chgData name="Jef Meijvis" userId="89fe34b5-2932-474a-8f5d-eda5d5a4caef" providerId="ADAL" clId="{A2403280-2787-4583-9360-876EE80914C8}" dt="2024-05-02T13:31:59.833" v="1906" actId="478"/>
          <ac:picMkLst>
            <pc:docMk/>
            <pc:sldMk cId="4185688534" sldId="313"/>
            <ac:picMk id="17" creationId="{F4DBC087-819A-9658-B854-46BC756EBDFD}"/>
          </ac:picMkLst>
        </pc:picChg>
        <pc:picChg chg="add mod">
          <ac:chgData name="Jef Meijvis" userId="89fe34b5-2932-474a-8f5d-eda5d5a4caef" providerId="ADAL" clId="{A2403280-2787-4583-9360-876EE80914C8}" dt="2024-05-02T13:32:13.642" v="1912" actId="1076"/>
          <ac:picMkLst>
            <pc:docMk/>
            <pc:sldMk cId="4185688534" sldId="313"/>
            <ac:picMk id="18" creationId="{D42DDF42-67DF-4E46-982C-A9B0EEAEE462}"/>
          </ac:picMkLst>
        </pc:picChg>
        <pc:picChg chg="add mod">
          <ac:chgData name="Jef Meijvis" userId="89fe34b5-2932-474a-8f5d-eda5d5a4caef" providerId="ADAL" clId="{A2403280-2787-4583-9360-876EE80914C8}" dt="2024-05-02T12:05:15.102" v="861" actId="1076"/>
          <ac:picMkLst>
            <pc:docMk/>
            <pc:sldMk cId="4185688534" sldId="313"/>
            <ac:picMk id="1026" creationId="{115D8759-BC0F-01FC-F7BC-F1C6289C3837}"/>
          </ac:picMkLst>
        </pc:picChg>
      </pc:sldChg>
      <pc:sldChg chg="delSp modSp add mod">
        <pc:chgData name="Jef Meijvis" userId="89fe34b5-2932-474a-8f5d-eda5d5a4caef" providerId="ADAL" clId="{A2403280-2787-4583-9360-876EE80914C8}" dt="2024-04-30T08:24:47.011" v="46" actId="20577"/>
        <pc:sldMkLst>
          <pc:docMk/>
          <pc:sldMk cId="821149159" sldId="314"/>
        </pc:sldMkLst>
        <pc:spChg chg="del">
          <ac:chgData name="Jef Meijvis" userId="89fe34b5-2932-474a-8f5d-eda5d5a4caef" providerId="ADAL" clId="{A2403280-2787-4583-9360-876EE80914C8}" dt="2024-04-30T08:24:33.670" v="3" actId="478"/>
          <ac:spMkLst>
            <pc:docMk/>
            <pc:sldMk cId="821149159" sldId="314"/>
            <ac:spMk id="5" creationId="{513FB547-7F09-1157-CD26-EE1FA25E04CA}"/>
          </ac:spMkLst>
        </pc:spChg>
        <pc:spChg chg="del">
          <ac:chgData name="Jef Meijvis" userId="89fe34b5-2932-474a-8f5d-eda5d5a4caef" providerId="ADAL" clId="{A2403280-2787-4583-9360-876EE80914C8}" dt="2024-04-30T08:24:34.679" v="4" actId="478"/>
          <ac:spMkLst>
            <pc:docMk/>
            <pc:sldMk cId="821149159" sldId="314"/>
            <ac:spMk id="8" creationId="{61EE1A3D-AF38-5D6B-05E1-0AAF76FAC410}"/>
          </ac:spMkLst>
        </pc:spChg>
        <pc:spChg chg="mod">
          <ac:chgData name="Jef Meijvis" userId="89fe34b5-2932-474a-8f5d-eda5d5a4caef" providerId="ADAL" clId="{A2403280-2787-4583-9360-876EE80914C8}" dt="2024-04-30T08:24:47.011" v="46" actId="20577"/>
          <ac:spMkLst>
            <pc:docMk/>
            <pc:sldMk cId="821149159" sldId="314"/>
            <ac:spMk id="9" creationId="{5010544B-DDAE-2CEA-FFB6-1731644256CA}"/>
          </ac:spMkLst>
        </pc:spChg>
        <pc:spChg chg="del">
          <ac:chgData name="Jef Meijvis" userId="89fe34b5-2932-474a-8f5d-eda5d5a4caef" providerId="ADAL" clId="{A2403280-2787-4583-9360-876EE80914C8}" dt="2024-04-30T08:24:30.836" v="2" actId="478"/>
          <ac:spMkLst>
            <pc:docMk/>
            <pc:sldMk cId="821149159" sldId="314"/>
            <ac:spMk id="16" creationId="{21D7812B-3D1D-28C5-4612-22EDACDA8177}"/>
          </ac:spMkLst>
        </pc:spChg>
        <pc:picChg chg="del">
          <ac:chgData name="Jef Meijvis" userId="89fe34b5-2932-474a-8f5d-eda5d5a4caef" providerId="ADAL" clId="{A2403280-2787-4583-9360-876EE80914C8}" dt="2024-04-30T08:24:29.797" v="1" actId="478"/>
          <ac:picMkLst>
            <pc:docMk/>
            <pc:sldMk cId="821149159" sldId="314"/>
            <ac:picMk id="11" creationId="{2BB6688A-6D41-4020-CF77-0F884E8F6B34}"/>
          </ac:picMkLst>
        </pc:picChg>
        <pc:picChg chg="del">
          <ac:chgData name="Jef Meijvis" userId="89fe34b5-2932-474a-8f5d-eda5d5a4caef" providerId="ADAL" clId="{A2403280-2787-4583-9360-876EE80914C8}" dt="2024-04-30T08:24:35.197" v="5" actId="478"/>
          <ac:picMkLst>
            <pc:docMk/>
            <pc:sldMk cId="821149159" sldId="314"/>
            <ac:picMk id="13" creationId="{317288F3-E241-88CB-E9B8-A89DC349ECBC}"/>
          </ac:picMkLst>
        </pc:picChg>
      </pc:sldChg>
      <pc:sldChg chg="modSp add mod">
        <pc:chgData name="Jef Meijvis" userId="89fe34b5-2932-474a-8f5d-eda5d5a4caef" providerId="ADAL" clId="{A2403280-2787-4583-9360-876EE80914C8}" dt="2024-04-30T08:25:07.663" v="97" actId="14100"/>
        <pc:sldMkLst>
          <pc:docMk/>
          <pc:sldMk cId="3213636099" sldId="315"/>
        </pc:sldMkLst>
        <pc:spChg chg="mod">
          <ac:chgData name="Jef Meijvis" userId="89fe34b5-2932-474a-8f5d-eda5d5a4caef" providerId="ADAL" clId="{A2403280-2787-4583-9360-876EE80914C8}" dt="2024-04-30T08:25:07.663" v="97" actId="14100"/>
          <ac:spMkLst>
            <pc:docMk/>
            <pc:sldMk cId="3213636099" sldId="315"/>
            <ac:spMk id="9" creationId="{5010544B-DDAE-2CEA-FFB6-1731644256CA}"/>
          </ac:spMkLst>
        </pc:spChg>
      </pc:sldChg>
      <pc:sldChg chg="modSp add del mod">
        <pc:chgData name="Jef Meijvis" userId="89fe34b5-2932-474a-8f5d-eda5d5a4caef" providerId="ADAL" clId="{A2403280-2787-4583-9360-876EE80914C8}" dt="2024-04-30T09:19:39.161" v="128" actId="47"/>
        <pc:sldMkLst>
          <pc:docMk/>
          <pc:sldMk cId="3037304948" sldId="316"/>
        </pc:sldMkLst>
        <pc:spChg chg="mod">
          <ac:chgData name="Jef Meijvis" userId="89fe34b5-2932-474a-8f5d-eda5d5a4caef" providerId="ADAL" clId="{A2403280-2787-4583-9360-876EE80914C8}" dt="2024-04-30T08:25:23.929" v="124" actId="20577"/>
          <ac:spMkLst>
            <pc:docMk/>
            <pc:sldMk cId="3037304948" sldId="316"/>
            <ac:spMk id="9" creationId="{5010544B-DDAE-2CEA-FFB6-1731644256CA}"/>
          </ac:spMkLst>
        </pc:spChg>
      </pc:sldChg>
      <pc:sldChg chg="addSp delSp modSp add mod ord">
        <pc:chgData name="Jef Meijvis" userId="89fe34b5-2932-474a-8f5d-eda5d5a4caef" providerId="ADAL" clId="{A2403280-2787-4583-9360-876EE80914C8}" dt="2024-05-02T13:36:30.668" v="1942" actId="20577"/>
        <pc:sldMkLst>
          <pc:docMk/>
          <pc:sldMk cId="604553789" sldId="317"/>
        </pc:sldMkLst>
        <pc:spChg chg="mod">
          <ac:chgData name="Jef Meijvis" userId="89fe34b5-2932-474a-8f5d-eda5d5a4caef" providerId="ADAL" clId="{A2403280-2787-4583-9360-876EE80914C8}" dt="2024-05-02T13:36:30.668" v="1942" actId="20577"/>
          <ac:spMkLst>
            <pc:docMk/>
            <pc:sldMk cId="604553789" sldId="317"/>
            <ac:spMk id="5" creationId="{513FB547-7F09-1157-CD26-EE1FA25E04CA}"/>
          </ac:spMkLst>
        </pc:spChg>
        <pc:spChg chg="mod">
          <ac:chgData name="Jef Meijvis" userId="89fe34b5-2932-474a-8f5d-eda5d5a4caef" providerId="ADAL" clId="{A2403280-2787-4583-9360-876EE80914C8}" dt="2024-04-30T09:19:51.247" v="152" actId="14100"/>
          <ac:spMkLst>
            <pc:docMk/>
            <pc:sldMk cId="604553789" sldId="317"/>
            <ac:spMk id="8" creationId="{61EE1A3D-AF38-5D6B-05E1-0AAF76FAC410}"/>
          </ac:spMkLst>
        </pc:spChg>
        <pc:spChg chg="del">
          <ac:chgData name="Jef Meijvis" userId="89fe34b5-2932-474a-8f5d-eda5d5a4caef" providerId="ADAL" clId="{A2403280-2787-4583-9360-876EE80914C8}" dt="2024-05-02T12:29:12.166" v="1325" actId="478"/>
          <ac:spMkLst>
            <pc:docMk/>
            <pc:sldMk cId="604553789" sldId="317"/>
            <ac:spMk id="9" creationId="{5010544B-DDAE-2CEA-FFB6-1731644256CA}"/>
          </ac:spMkLst>
        </pc:spChg>
        <pc:graphicFrameChg chg="add mod">
          <ac:chgData name="Jef Meijvis" userId="89fe34b5-2932-474a-8f5d-eda5d5a4caef" providerId="ADAL" clId="{A2403280-2787-4583-9360-876EE80914C8}" dt="2024-05-02T13:30:54.359" v="1894"/>
          <ac:graphicFrameMkLst>
            <pc:docMk/>
            <pc:sldMk cId="604553789" sldId="317"/>
            <ac:graphicFrameMk id="10" creationId="{39DA1D2F-75FE-2AEE-D701-4D81CE472E15}"/>
          </ac:graphicFrameMkLst>
        </pc:graphicFrameChg>
        <pc:picChg chg="add del mod modCrop">
          <ac:chgData name="Jef Meijvis" userId="89fe34b5-2932-474a-8f5d-eda5d5a4caef" providerId="ADAL" clId="{A2403280-2787-4583-9360-876EE80914C8}" dt="2024-05-02T13:30:53.709" v="1893" actId="478"/>
          <ac:picMkLst>
            <pc:docMk/>
            <pc:sldMk cId="604553789" sldId="317"/>
            <ac:picMk id="7" creationId="{F601B8AD-960C-F70A-8E0C-516596F640C3}"/>
          </ac:picMkLst>
        </pc:picChg>
        <pc:picChg chg="del">
          <ac:chgData name="Jef Meijvis" userId="89fe34b5-2932-474a-8f5d-eda5d5a4caef" providerId="ADAL" clId="{A2403280-2787-4583-9360-876EE80914C8}" dt="2024-04-30T09:30:35.157" v="389" actId="478"/>
          <ac:picMkLst>
            <pc:docMk/>
            <pc:sldMk cId="604553789" sldId="317"/>
            <ac:picMk id="11" creationId="{2BB6688A-6D41-4020-CF77-0F884E8F6B34}"/>
          </ac:picMkLst>
        </pc:picChg>
        <pc:picChg chg="add mod">
          <ac:chgData name="Jef Meijvis" userId="89fe34b5-2932-474a-8f5d-eda5d5a4caef" providerId="ADAL" clId="{A2403280-2787-4583-9360-876EE80914C8}" dt="2024-05-02T13:31:17.435" v="1900" actId="1076"/>
          <ac:picMkLst>
            <pc:docMk/>
            <pc:sldMk cId="604553789" sldId="317"/>
            <ac:picMk id="12" creationId="{AD7B36EA-2396-531A-FA79-7F6FC294271A}"/>
          </ac:picMkLst>
        </pc:picChg>
        <pc:picChg chg="del">
          <ac:chgData name="Jef Meijvis" userId="89fe34b5-2932-474a-8f5d-eda5d5a4caef" providerId="ADAL" clId="{A2403280-2787-4583-9360-876EE80914C8}" dt="2024-04-30T09:30:41.209" v="400" actId="478"/>
          <ac:picMkLst>
            <pc:docMk/>
            <pc:sldMk cId="604553789" sldId="317"/>
            <ac:picMk id="13" creationId="{317288F3-E241-88CB-E9B8-A89DC349ECBC}"/>
          </ac:picMkLst>
        </pc:picChg>
      </pc:sldChg>
      <pc:sldChg chg="addSp delSp modSp add mod">
        <pc:chgData name="Jef Meijvis" userId="89fe34b5-2932-474a-8f5d-eda5d5a4caef" providerId="ADAL" clId="{A2403280-2787-4583-9360-876EE80914C8}" dt="2024-04-30T09:36:24.389" v="427" actId="1076"/>
        <pc:sldMkLst>
          <pc:docMk/>
          <pc:sldMk cId="546452449" sldId="318"/>
        </pc:sldMkLst>
        <pc:spChg chg="del">
          <ac:chgData name="Jef Meijvis" userId="89fe34b5-2932-474a-8f5d-eda5d5a4caef" providerId="ADAL" clId="{A2403280-2787-4583-9360-876EE80914C8}" dt="2024-04-30T09:21:47.656" v="243" actId="478"/>
          <ac:spMkLst>
            <pc:docMk/>
            <pc:sldMk cId="546452449" sldId="318"/>
            <ac:spMk id="2" creationId="{18873B95-E353-D5CD-63A4-E7926627D9C4}"/>
          </ac:spMkLst>
        </pc:spChg>
        <pc:spChg chg="del">
          <ac:chgData name="Jef Meijvis" userId="89fe34b5-2932-474a-8f5d-eda5d5a4caef" providerId="ADAL" clId="{A2403280-2787-4583-9360-876EE80914C8}" dt="2024-04-30T09:21:23.959" v="238" actId="478"/>
          <ac:spMkLst>
            <pc:docMk/>
            <pc:sldMk cId="546452449" sldId="318"/>
            <ac:spMk id="5" creationId="{513FB547-7F09-1157-CD26-EE1FA25E04CA}"/>
          </ac:spMkLst>
        </pc:spChg>
        <pc:spChg chg="add mod ord">
          <ac:chgData name="Jef Meijvis" userId="89fe34b5-2932-474a-8f5d-eda5d5a4caef" providerId="ADAL" clId="{A2403280-2787-4583-9360-876EE80914C8}" dt="2024-04-30T09:28:42.025" v="353" actId="20578"/>
          <ac:spMkLst>
            <pc:docMk/>
            <pc:sldMk cId="546452449" sldId="318"/>
            <ac:spMk id="6" creationId="{59B0BF8E-D679-8340-27AB-1F31DC1DBF60}"/>
          </ac:spMkLst>
        </pc:spChg>
        <pc:spChg chg="add mod">
          <ac:chgData name="Jef Meijvis" userId="89fe34b5-2932-474a-8f5d-eda5d5a4caef" providerId="ADAL" clId="{A2403280-2787-4583-9360-876EE80914C8}" dt="2024-04-30T09:28:38.570" v="350" actId="1076"/>
          <ac:spMkLst>
            <pc:docMk/>
            <pc:sldMk cId="546452449" sldId="318"/>
            <ac:spMk id="7" creationId="{84B81243-C76E-74A0-193F-5DFEC6E30160}"/>
          </ac:spMkLst>
        </pc:spChg>
        <pc:spChg chg="mod">
          <ac:chgData name="Jef Meijvis" userId="89fe34b5-2932-474a-8f5d-eda5d5a4caef" providerId="ADAL" clId="{A2403280-2787-4583-9360-876EE80914C8}" dt="2024-04-30T09:28:52.580" v="356" actId="1076"/>
          <ac:spMkLst>
            <pc:docMk/>
            <pc:sldMk cId="546452449" sldId="318"/>
            <ac:spMk id="8" creationId="{61EE1A3D-AF38-5D6B-05E1-0AAF76FAC410}"/>
          </ac:spMkLst>
        </pc:spChg>
        <pc:spChg chg="del">
          <ac:chgData name="Jef Meijvis" userId="89fe34b5-2932-474a-8f5d-eda5d5a4caef" providerId="ADAL" clId="{A2403280-2787-4583-9360-876EE80914C8}" dt="2024-04-30T09:21:24.949" v="239" actId="478"/>
          <ac:spMkLst>
            <pc:docMk/>
            <pc:sldMk cId="546452449" sldId="318"/>
            <ac:spMk id="9" creationId="{5010544B-DDAE-2CEA-FFB6-1731644256CA}"/>
          </ac:spMkLst>
        </pc:spChg>
        <pc:spChg chg="add mod ord">
          <ac:chgData name="Jef Meijvis" userId="89fe34b5-2932-474a-8f5d-eda5d5a4caef" providerId="ADAL" clId="{A2403280-2787-4583-9360-876EE80914C8}" dt="2024-04-30T09:26:19.726" v="338" actId="164"/>
          <ac:spMkLst>
            <pc:docMk/>
            <pc:sldMk cId="546452449" sldId="318"/>
            <ac:spMk id="14" creationId="{FB6A5E89-4532-F4D2-C0B5-880DD5E01203}"/>
          </ac:spMkLst>
        </pc:spChg>
        <pc:spChg chg="add mod ord">
          <ac:chgData name="Jef Meijvis" userId="89fe34b5-2932-474a-8f5d-eda5d5a4caef" providerId="ADAL" clId="{A2403280-2787-4583-9360-876EE80914C8}" dt="2024-04-30T09:26:19.726" v="338" actId="164"/>
          <ac:spMkLst>
            <pc:docMk/>
            <pc:sldMk cId="546452449" sldId="318"/>
            <ac:spMk id="15" creationId="{47C3BB3A-4A6D-BE42-2FB7-EA79869BAE4E}"/>
          </ac:spMkLst>
        </pc:spChg>
        <pc:spChg chg="mod">
          <ac:chgData name="Jef Meijvis" userId="89fe34b5-2932-474a-8f5d-eda5d5a4caef" providerId="ADAL" clId="{A2403280-2787-4583-9360-876EE80914C8}" dt="2024-04-30T09:24:58.874" v="315" actId="1076"/>
          <ac:spMkLst>
            <pc:docMk/>
            <pc:sldMk cId="546452449" sldId="318"/>
            <ac:spMk id="16" creationId="{21D7812B-3D1D-28C5-4612-22EDACDA8177}"/>
          </ac:spMkLst>
        </pc:spChg>
        <pc:spChg chg="add mod ord">
          <ac:chgData name="Jef Meijvis" userId="89fe34b5-2932-474a-8f5d-eda5d5a4caef" providerId="ADAL" clId="{A2403280-2787-4583-9360-876EE80914C8}" dt="2024-04-30T09:26:19.726" v="338" actId="164"/>
          <ac:spMkLst>
            <pc:docMk/>
            <pc:sldMk cId="546452449" sldId="318"/>
            <ac:spMk id="17" creationId="{B37BEBE2-C7AB-B685-579D-8E7474C8B623}"/>
          </ac:spMkLst>
        </pc:spChg>
        <pc:spChg chg="del mod topLvl">
          <ac:chgData name="Jef Meijvis" userId="89fe34b5-2932-474a-8f5d-eda5d5a4caef" providerId="ADAL" clId="{A2403280-2787-4583-9360-876EE80914C8}" dt="2024-04-30T09:35:07.938" v="413" actId="478"/>
          <ac:spMkLst>
            <pc:docMk/>
            <pc:sldMk cId="546452449" sldId="318"/>
            <ac:spMk id="21" creationId="{E4072AE9-3D82-2B38-4C59-80B4D9EDCD38}"/>
          </ac:spMkLst>
        </pc:spChg>
        <pc:spChg chg="del mod topLvl">
          <ac:chgData name="Jef Meijvis" userId="89fe34b5-2932-474a-8f5d-eda5d5a4caef" providerId="ADAL" clId="{A2403280-2787-4583-9360-876EE80914C8}" dt="2024-04-30T09:35:07.310" v="412" actId="478"/>
          <ac:spMkLst>
            <pc:docMk/>
            <pc:sldMk cId="546452449" sldId="318"/>
            <ac:spMk id="22" creationId="{26D1D9CE-A987-9A8C-D196-BE6BF9C81A9E}"/>
          </ac:spMkLst>
        </pc:spChg>
        <pc:spChg chg="del mod topLvl">
          <ac:chgData name="Jef Meijvis" userId="89fe34b5-2932-474a-8f5d-eda5d5a4caef" providerId="ADAL" clId="{A2403280-2787-4583-9360-876EE80914C8}" dt="2024-04-30T09:35:08.409" v="414" actId="478"/>
          <ac:spMkLst>
            <pc:docMk/>
            <pc:sldMk cId="546452449" sldId="318"/>
            <ac:spMk id="23" creationId="{FB5FAC82-61C0-88D0-8250-62E4213BCC92}"/>
          </ac:spMkLst>
        </pc:spChg>
        <pc:spChg chg="mod topLvl">
          <ac:chgData name="Jef Meijvis" userId="89fe34b5-2932-474a-8f5d-eda5d5a4caef" providerId="ADAL" clId="{A2403280-2787-4583-9360-876EE80914C8}" dt="2024-04-30T09:35:27.468" v="419" actId="165"/>
          <ac:spMkLst>
            <pc:docMk/>
            <pc:sldMk cId="546452449" sldId="318"/>
            <ac:spMk id="30" creationId="{7E09D10D-1DB0-CC5C-E0C9-5CD53CEE657F}"/>
          </ac:spMkLst>
        </pc:spChg>
        <pc:spChg chg="mod topLvl">
          <ac:chgData name="Jef Meijvis" userId="89fe34b5-2932-474a-8f5d-eda5d5a4caef" providerId="ADAL" clId="{A2403280-2787-4583-9360-876EE80914C8}" dt="2024-04-30T09:35:27.468" v="419" actId="165"/>
          <ac:spMkLst>
            <pc:docMk/>
            <pc:sldMk cId="546452449" sldId="318"/>
            <ac:spMk id="31" creationId="{59B07B20-8433-EBD3-6A83-2BD5A52C6AFF}"/>
          </ac:spMkLst>
        </pc:spChg>
        <pc:spChg chg="mod topLvl">
          <ac:chgData name="Jef Meijvis" userId="89fe34b5-2932-474a-8f5d-eda5d5a4caef" providerId="ADAL" clId="{A2403280-2787-4583-9360-876EE80914C8}" dt="2024-04-30T09:35:27.468" v="419" actId="165"/>
          <ac:spMkLst>
            <pc:docMk/>
            <pc:sldMk cId="546452449" sldId="318"/>
            <ac:spMk id="32" creationId="{B2DE3384-E317-58FB-D1F3-7A6B99407632}"/>
          </ac:spMkLst>
        </pc:spChg>
        <pc:grpChg chg="add mod">
          <ac:chgData name="Jef Meijvis" userId="89fe34b5-2932-474a-8f5d-eda5d5a4caef" providerId="ADAL" clId="{A2403280-2787-4583-9360-876EE80914C8}" dt="2024-04-30T09:35:11.959" v="416" actId="1076"/>
          <ac:grpSpMkLst>
            <pc:docMk/>
            <pc:sldMk cId="546452449" sldId="318"/>
            <ac:grpSpMk id="18" creationId="{E761C762-CF70-11A3-DC73-7A94B5E24528}"/>
          </ac:grpSpMkLst>
        </pc:grpChg>
        <pc:grpChg chg="add del mod">
          <ac:chgData name="Jef Meijvis" userId="89fe34b5-2932-474a-8f5d-eda5d5a4caef" providerId="ADAL" clId="{A2403280-2787-4583-9360-876EE80914C8}" dt="2024-04-30T09:29:04.339" v="360" actId="165"/>
          <ac:grpSpMkLst>
            <pc:docMk/>
            <pc:sldMk cId="546452449" sldId="318"/>
            <ac:grpSpMk id="20" creationId="{7663295F-D7E8-F229-E4A4-6F0B637EF57C}"/>
          </ac:grpSpMkLst>
        </pc:grpChg>
        <pc:grpChg chg="add del mod">
          <ac:chgData name="Jef Meijvis" userId="89fe34b5-2932-474a-8f5d-eda5d5a4caef" providerId="ADAL" clId="{A2403280-2787-4583-9360-876EE80914C8}" dt="2024-04-30T09:35:04.906" v="411" actId="165"/>
          <ac:grpSpMkLst>
            <pc:docMk/>
            <pc:sldMk cId="546452449" sldId="318"/>
            <ac:grpSpMk id="28" creationId="{F7AB4A4F-92BB-F607-51BE-1508B8BB87EF}"/>
          </ac:grpSpMkLst>
        </pc:grpChg>
        <pc:grpChg chg="add del mod">
          <ac:chgData name="Jef Meijvis" userId="89fe34b5-2932-474a-8f5d-eda5d5a4caef" providerId="ADAL" clId="{A2403280-2787-4583-9360-876EE80914C8}" dt="2024-04-30T09:35:27.468" v="419" actId="165"/>
          <ac:grpSpMkLst>
            <pc:docMk/>
            <pc:sldMk cId="546452449" sldId="318"/>
            <ac:grpSpMk id="29" creationId="{301F2553-2B41-1E37-7C69-E882A98B2486}"/>
          </ac:grpSpMkLst>
        </pc:grpChg>
        <pc:picChg chg="del">
          <ac:chgData name="Jef Meijvis" userId="89fe34b5-2932-474a-8f5d-eda5d5a4caef" providerId="ADAL" clId="{A2403280-2787-4583-9360-876EE80914C8}" dt="2024-04-30T09:21:21.981" v="237" actId="478"/>
          <ac:picMkLst>
            <pc:docMk/>
            <pc:sldMk cId="546452449" sldId="318"/>
            <ac:picMk id="11" creationId="{2BB6688A-6D41-4020-CF77-0F884E8F6B34}"/>
          </ac:picMkLst>
        </pc:picChg>
        <pc:picChg chg="add mod modCrop">
          <ac:chgData name="Jef Meijvis" userId="89fe34b5-2932-474a-8f5d-eda5d5a4caef" providerId="ADAL" clId="{A2403280-2787-4583-9360-876EE80914C8}" dt="2024-04-30T09:26:19.726" v="338" actId="164"/>
          <ac:picMkLst>
            <pc:docMk/>
            <pc:sldMk cId="546452449" sldId="318"/>
            <ac:picMk id="12" creationId="{6F4440CB-BB6A-0647-42B3-758F92C297E3}"/>
          </ac:picMkLst>
        </pc:picChg>
        <pc:picChg chg="del">
          <ac:chgData name="Jef Meijvis" userId="89fe34b5-2932-474a-8f5d-eda5d5a4caef" providerId="ADAL" clId="{A2403280-2787-4583-9360-876EE80914C8}" dt="2024-04-30T09:20:18.254" v="155" actId="478"/>
          <ac:picMkLst>
            <pc:docMk/>
            <pc:sldMk cId="546452449" sldId="318"/>
            <ac:picMk id="13" creationId="{317288F3-E241-88CB-E9B8-A89DC349ECBC}"/>
          </ac:picMkLst>
        </pc:picChg>
        <pc:picChg chg="add mod">
          <ac:chgData name="Jef Meijvis" userId="89fe34b5-2932-474a-8f5d-eda5d5a4caef" providerId="ADAL" clId="{A2403280-2787-4583-9360-876EE80914C8}" dt="2024-04-30T09:27:17.035" v="345" actId="1076"/>
          <ac:picMkLst>
            <pc:docMk/>
            <pc:sldMk cId="546452449" sldId="318"/>
            <ac:picMk id="19" creationId="{1C28AE06-2319-2160-5A93-D4CD80CEA78A}"/>
          </ac:picMkLst>
        </pc:picChg>
        <pc:picChg chg="del mod">
          <ac:chgData name="Jef Meijvis" userId="89fe34b5-2932-474a-8f5d-eda5d5a4caef" providerId="ADAL" clId="{A2403280-2787-4583-9360-876EE80914C8}" dt="2024-04-30T09:28:59.010" v="359" actId="478"/>
          <ac:picMkLst>
            <pc:docMk/>
            <pc:sldMk cId="546452449" sldId="318"/>
            <ac:picMk id="24" creationId="{31937AE6-224A-5773-E8BA-72D42A5F80B0}"/>
          </ac:picMkLst>
        </pc:picChg>
        <pc:picChg chg="del">
          <ac:chgData name="Jef Meijvis" userId="89fe34b5-2932-474a-8f5d-eda5d5a4caef" providerId="ADAL" clId="{A2403280-2787-4583-9360-876EE80914C8}" dt="2024-04-30T09:20:15.589" v="154" actId="478"/>
          <ac:picMkLst>
            <pc:docMk/>
            <pc:sldMk cId="546452449" sldId="318"/>
            <ac:picMk id="25" creationId="{EEFDF3B0-5FAE-ACD7-F7AA-C1FEDF45878C}"/>
          </ac:picMkLst>
        </pc:picChg>
        <pc:picChg chg="add mod ord topLvl">
          <ac:chgData name="Jef Meijvis" userId="89fe34b5-2932-474a-8f5d-eda5d5a4caef" providerId="ADAL" clId="{A2403280-2787-4583-9360-876EE80914C8}" dt="2024-04-30T09:36:24.389" v="427" actId="1076"/>
          <ac:picMkLst>
            <pc:docMk/>
            <pc:sldMk cId="546452449" sldId="318"/>
            <ac:picMk id="27" creationId="{B9FF9CD7-77D8-AE95-4930-F0531B711EBA}"/>
          </ac:picMkLst>
        </pc:picChg>
        <pc:picChg chg="del mod">
          <ac:chgData name="Jef Meijvis" userId="89fe34b5-2932-474a-8f5d-eda5d5a4caef" providerId="ADAL" clId="{A2403280-2787-4583-9360-876EE80914C8}" dt="2024-04-30T09:35:24.212" v="418" actId="478"/>
          <ac:picMkLst>
            <pc:docMk/>
            <pc:sldMk cId="546452449" sldId="318"/>
            <ac:picMk id="33" creationId="{1DF363F8-A288-71CB-93AB-6CF6BB12CB1F}"/>
          </ac:picMkLst>
        </pc:picChg>
      </pc:sldChg>
      <pc:sldChg chg="addSp modSp mod modAnim">
        <pc:chgData name="Jef Meijvis" userId="89fe34b5-2932-474a-8f5d-eda5d5a4caef" providerId="ADAL" clId="{A2403280-2787-4583-9360-876EE80914C8}" dt="2024-05-02T13:16:36.519" v="1869"/>
        <pc:sldMkLst>
          <pc:docMk/>
          <pc:sldMk cId="3210848074" sldId="320"/>
        </pc:sldMkLst>
        <pc:spChg chg="add mod">
          <ac:chgData name="Jef Meijvis" userId="89fe34b5-2932-474a-8f5d-eda5d5a4caef" providerId="ADAL" clId="{A2403280-2787-4583-9360-876EE80914C8}" dt="2024-05-02T13:16:18.315" v="1867" actId="164"/>
          <ac:spMkLst>
            <pc:docMk/>
            <pc:sldMk cId="3210848074" sldId="320"/>
            <ac:spMk id="3" creationId="{DE5F8F87-F9FC-AAE6-BBEC-B21F17A3F708}"/>
          </ac:spMkLst>
        </pc:spChg>
        <pc:spChg chg="add mod">
          <ac:chgData name="Jef Meijvis" userId="89fe34b5-2932-474a-8f5d-eda5d5a4caef" providerId="ADAL" clId="{A2403280-2787-4583-9360-876EE80914C8}" dt="2024-05-02T13:16:18.315" v="1867" actId="164"/>
          <ac:spMkLst>
            <pc:docMk/>
            <pc:sldMk cId="3210848074" sldId="320"/>
            <ac:spMk id="9" creationId="{913E9227-8176-B259-BFE1-B45AE6739158}"/>
          </ac:spMkLst>
        </pc:spChg>
        <pc:grpChg chg="add mod">
          <ac:chgData name="Jef Meijvis" userId="89fe34b5-2932-474a-8f5d-eda5d5a4caef" providerId="ADAL" clId="{A2403280-2787-4583-9360-876EE80914C8}" dt="2024-05-02T13:16:18.315" v="1867" actId="164"/>
          <ac:grpSpMkLst>
            <pc:docMk/>
            <pc:sldMk cId="3210848074" sldId="320"/>
            <ac:grpSpMk id="10" creationId="{4FEB542F-31D6-DB56-A06A-E7AAE83F9B35}"/>
          </ac:grpSpMkLst>
        </pc:grpChg>
      </pc:sldChg>
      <pc:sldChg chg="addSp delSp modSp add mod">
        <pc:chgData name="Jef Meijvis" userId="89fe34b5-2932-474a-8f5d-eda5d5a4caef" providerId="ADAL" clId="{A2403280-2787-4583-9360-876EE80914C8}" dt="2024-05-02T12:02:37.872" v="798" actId="478"/>
        <pc:sldMkLst>
          <pc:docMk/>
          <pc:sldMk cId="3968373315" sldId="321"/>
        </pc:sldMkLst>
        <pc:spChg chg="mod">
          <ac:chgData name="Jef Meijvis" userId="89fe34b5-2932-474a-8f5d-eda5d5a4caef" providerId="ADAL" clId="{A2403280-2787-4583-9360-876EE80914C8}" dt="2024-05-02T12:02:35.562" v="797" actId="403"/>
          <ac:spMkLst>
            <pc:docMk/>
            <pc:sldMk cId="3968373315" sldId="321"/>
            <ac:spMk id="5" creationId="{513FB547-7F09-1157-CD26-EE1FA25E04CA}"/>
          </ac:spMkLst>
        </pc:spChg>
        <pc:spChg chg="del">
          <ac:chgData name="Jef Meijvis" userId="89fe34b5-2932-474a-8f5d-eda5d5a4caef" providerId="ADAL" clId="{A2403280-2787-4583-9360-876EE80914C8}" dt="2024-05-02T12:02:37.872" v="798" actId="478"/>
          <ac:spMkLst>
            <pc:docMk/>
            <pc:sldMk cId="3968373315" sldId="321"/>
            <ac:spMk id="6" creationId="{C93637E2-3A8E-8F49-D3EB-BE1EB1314DC5}"/>
          </ac:spMkLst>
        </pc:spChg>
        <pc:spChg chg="mod">
          <ac:chgData name="Jef Meijvis" userId="89fe34b5-2932-474a-8f5d-eda5d5a4caef" providerId="ADAL" clId="{A2403280-2787-4583-9360-876EE80914C8}" dt="2024-05-02T11:58:25.455" v="583" actId="20577"/>
          <ac:spMkLst>
            <pc:docMk/>
            <pc:sldMk cId="3968373315" sldId="321"/>
            <ac:spMk id="8" creationId="{61EE1A3D-AF38-5D6B-05E1-0AAF76FAC410}"/>
          </ac:spMkLst>
        </pc:spChg>
        <pc:picChg chg="del">
          <ac:chgData name="Jef Meijvis" userId="89fe34b5-2932-474a-8f5d-eda5d5a4caef" providerId="ADAL" clId="{A2403280-2787-4583-9360-876EE80914C8}" dt="2024-05-02T12:00:15.932" v="785" actId="478"/>
          <ac:picMkLst>
            <pc:docMk/>
            <pc:sldMk cId="3968373315" sldId="321"/>
            <ac:picMk id="7" creationId="{CC506CDF-C9DE-C7BC-AD0D-64F049855266}"/>
          </ac:picMkLst>
        </pc:picChg>
        <pc:picChg chg="add mod">
          <ac:chgData name="Jef Meijvis" userId="89fe34b5-2932-474a-8f5d-eda5d5a4caef" providerId="ADAL" clId="{A2403280-2787-4583-9360-876EE80914C8}" dt="2024-05-02T12:00:18.587" v="786"/>
          <ac:picMkLst>
            <pc:docMk/>
            <pc:sldMk cId="3968373315" sldId="321"/>
            <ac:picMk id="9" creationId="{F51922C8-5B5D-0269-55D0-311727CD8381}"/>
          </ac:picMkLst>
        </pc:picChg>
      </pc:sldChg>
      <pc:sldChg chg="modSp add mod ord">
        <pc:chgData name="Jef Meijvis" userId="89fe34b5-2932-474a-8f5d-eda5d5a4caef" providerId="ADAL" clId="{A2403280-2787-4583-9360-876EE80914C8}" dt="2024-05-02T12:21:03.067" v="997" actId="12"/>
        <pc:sldMkLst>
          <pc:docMk/>
          <pc:sldMk cId="2768263023" sldId="322"/>
        </pc:sldMkLst>
        <pc:spChg chg="mod">
          <ac:chgData name="Jef Meijvis" userId="89fe34b5-2932-474a-8f5d-eda5d5a4caef" providerId="ADAL" clId="{A2403280-2787-4583-9360-876EE80914C8}" dt="2024-05-02T12:21:03.067" v="997" actId="12"/>
          <ac:spMkLst>
            <pc:docMk/>
            <pc:sldMk cId="2768263023" sldId="322"/>
            <ac:spMk id="5" creationId="{513FB547-7F09-1157-CD26-EE1FA25E04CA}"/>
          </ac:spMkLst>
        </pc:spChg>
      </pc:sldChg>
      <pc:sldChg chg="delSp modSp add mod ord">
        <pc:chgData name="Jef Meijvis" userId="89fe34b5-2932-474a-8f5d-eda5d5a4caef" providerId="ADAL" clId="{A2403280-2787-4583-9360-876EE80914C8}" dt="2024-05-02T12:22:05.634" v="1041" actId="478"/>
        <pc:sldMkLst>
          <pc:docMk/>
          <pc:sldMk cId="1120467344" sldId="323"/>
        </pc:sldMkLst>
        <pc:spChg chg="del">
          <ac:chgData name="Jef Meijvis" userId="89fe34b5-2932-474a-8f5d-eda5d5a4caef" providerId="ADAL" clId="{A2403280-2787-4583-9360-876EE80914C8}" dt="2024-05-02T12:21:49.777" v="1025" actId="478"/>
          <ac:spMkLst>
            <pc:docMk/>
            <pc:sldMk cId="1120467344" sldId="323"/>
            <ac:spMk id="5" creationId="{513FB547-7F09-1157-CD26-EE1FA25E04CA}"/>
          </ac:spMkLst>
        </pc:spChg>
        <pc:spChg chg="mod">
          <ac:chgData name="Jef Meijvis" userId="89fe34b5-2932-474a-8f5d-eda5d5a4caef" providerId="ADAL" clId="{A2403280-2787-4583-9360-876EE80914C8}" dt="2024-05-02T12:21:39.421" v="1019" actId="20577"/>
          <ac:spMkLst>
            <pc:docMk/>
            <pc:sldMk cId="1120467344" sldId="323"/>
            <ac:spMk id="8" creationId="{61EE1A3D-AF38-5D6B-05E1-0AAF76FAC410}"/>
          </ac:spMkLst>
        </pc:spChg>
        <pc:spChg chg="del">
          <ac:chgData name="Jef Meijvis" userId="89fe34b5-2932-474a-8f5d-eda5d5a4caef" providerId="ADAL" clId="{A2403280-2787-4583-9360-876EE80914C8}" dt="2024-05-02T12:22:05.634" v="1041" actId="478"/>
          <ac:spMkLst>
            <pc:docMk/>
            <pc:sldMk cId="1120467344" sldId="323"/>
            <ac:spMk id="12" creationId="{AAFEA389-D962-D9E9-63D6-2DC81612F9E6}"/>
          </ac:spMkLst>
        </pc:spChg>
        <pc:spChg chg="mod">
          <ac:chgData name="Jef Meijvis" userId="89fe34b5-2932-474a-8f5d-eda5d5a4caef" providerId="ADAL" clId="{A2403280-2787-4583-9360-876EE80914C8}" dt="2024-05-02T12:22:02.981" v="1039" actId="1076"/>
          <ac:spMkLst>
            <pc:docMk/>
            <pc:sldMk cId="1120467344" sldId="323"/>
            <ac:spMk id="15" creationId="{B40239F4-BFA9-8898-3449-4C695C65B20C}"/>
          </ac:spMkLst>
        </pc:spChg>
        <pc:picChg chg="mod">
          <ac:chgData name="Jef Meijvis" userId="89fe34b5-2932-474a-8f5d-eda5d5a4caef" providerId="ADAL" clId="{A2403280-2787-4583-9360-876EE80914C8}" dt="2024-05-02T12:21:46.568" v="1023" actId="1076"/>
          <ac:picMkLst>
            <pc:docMk/>
            <pc:sldMk cId="1120467344" sldId="323"/>
            <ac:picMk id="7" creationId="{686B298B-42C0-C5D3-33C4-B549666FF69E}"/>
          </ac:picMkLst>
        </pc:picChg>
        <pc:picChg chg="del mod">
          <ac:chgData name="Jef Meijvis" userId="89fe34b5-2932-474a-8f5d-eda5d5a4caef" providerId="ADAL" clId="{A2403280-2787-4583-9360-876EE80914C8}" dt="2024-05-02T12:22:04.316" v="1040" actId="478"/>
          <ac:picMkLst>
            <pc:docMk/>
            <pc:sldMk cId="1120467344" sldId="323"/>
            <ac:picMk id="10" creationId="{1DCC8FAB-B37B-FF0E-31CD-3733B65AC41A}"/>
          </ac:picMkLst>
        </pc:picChg>
        <pc:picChg chg="mod">
          <ac:chgData name="Jef Meijvis" userId="89fe34b5-2932-474a-8f5d-eda5d5a4caef" providerId="ADAL" clId="{A2403280-2787-4583-9360-876EE80914C8}" dt="2024-05-02T12:21:54.998" v="1027" actId="1076"/>
          <ac:picMkLst>
            <pc:docMk/>
            <pc:sldMk cId="1120467344" sldId="323"/>
            <ac:picMk id="14" creationId="{731F1CFF-11A4-CB6F-AE08-A212467CE81B}"/>
          </ac:picMkLst>
        </pc:picChg>
        <pc:picChg chg="del">
          <ac:chgData name="Jef Meijvis" userId="89fe34b5-2932-474a-8f5d-eda5d5a4caef" providerId="ADAL" clId="{A2403280-2787-4583-9360-876EE80914C8}" dt="2024-05-02T12:21:48.439" v="1024" actId="478"/>
          <ac:picMkLst>
            <pc:docMk/>
            <pc:sldMk cId="1120467344" sldId="323"/>
            <ac:picMk id="1026" creationId="{115D8759-BC0F-01FC-F7BC-F1C6289C3837}"/>
          </ac:picMkLst>
        </pc:picChg>
      </pc:sldChg>
      <pc:sldChg chg="modSp add del mod">
        <pc:chgData name="Jef Meijvis" userId="89fe34b5-2932-474a-8f5d-eda5d5a4caef" providerId="ADAL" clId="{A2403280-2787-4583-9360-876EE80914C8}" dt="2024-05-02T12:21:30.719" v="1007" actId="47"/>
        <pc:sldMkLst>
          <pc:docMk/>
          <pc:sldMk cId="3144485543" sldId="323"/>
        </pc:sldMkLst>
        <pc:spChg chg="mod">
          <ac:chgData name="Jef Meijvis" userId="89fe34b5-2932-474a-8f5d-eda5d5a4caef" providerId="ADAL" clId="{A2403280-2787-4583-9360-876EE80914C8}" dt="2024-05-02T12:21:27.512" v="1006" actId="20577"/>
          <ac:spMkLst>
            <pc:docMk/>
            <pc:sldMk cId="3144485543" sldId="323"/>
            <ac:spMk id="8" creationId="{61EE1A3D-AF38-5D6B-05E1-0AAF76FAC410}"/>
          </ac:spMkLst>
        </pc:spChg>
      </pc:sldChg>
      <pc:sldChg chg="addSp delSp modSp add mod">
        <pc:chgData name="Jef Meijvis" userId="89fe34b5-2932-474a-8f5d-eda5d5a4caef" providerId="ADAL" clId="{A2403280-2787-4583-9360-876EE80914C8}" dt="2024-05-02T13:38:27.471" v="1999" actId="1076"/>
        <pc:sldMkLst>
          <pc:docMk/>
          <pc:sldMk cId="2326800562" sldId="324"/>
        </pc:sldMkLst>
        <pc:spChg chg="del mod">
          <ac:chgData name="Jef Meijvis" userId="89fe34b5-2932-474a-8f5d-eda5d5a4caef" providerId="ADAL" clId="{A2403280-2787-4583-9360-876EE80914C8}" dt="2024-05-02T12:23:49.650" v="1066" actId="478"/>
          <ac:spMkLst>
            <pc:docMk/>
            <pc:sldMk cId="2326800562" sldId="324"/>
            <ac:spMk id="8" creationId="{61EE1A3D-AF38-5D6B-05E1-0AAF76FAC410}"/>
          </ac:spMkLst>
        </pc:spChg>
        <pc:spChg chg="add mod">
          <ac:chgData name="Jef Meijvis" userId="89fe34b5-2932-474a-8f5d-eda5d5a4caef" providerId="ADAL" clId="{A2403280-2787-4583-9360-876EE80914C8}" dt="2024-05-02T12:27:14.657" v="1236" actId="20577"/>
          <ac:spMkLst>
            <pc:docMk/>
            <pc:sldMk cId="2326800562" sldId="324"/>
            <ac:spMk id="9" creationId="{5C6DCE15-B13B-8189-CAAE-C64FECBF01C2}"/>
          </ac:spMkLst>
        </pc:spChg>
        <pc:spChg chg="del">
          <ac:chgData name="Jef Meijvis" userId="89fe34b5-2932-474a-8f5d-eda5d5a4caef" providerId="ADAL" clId="{A2403280-2787-4583-9360-876EE80914C8}" dt="2024-05-02T12:23:02.910" v="1052" actId="478"/>
          <ac:spMkLst>
            <pc:docMk/>
            <pc:sldMk cId="2326800562" sldId="324"/>
            <ac:spMk id="15" creationId="{B40239F4-BFA9-8898-3449-4C695C65B20C}"/>
          </ac:spMkLst>
        </pc:spChg>
        <pc:spChg chg="mod">
          <ac:chgData name="Jef Meijvis" userId="89fe34b5-2932-474a-8f5d-eda5d5a4caef" providerId="ADAL" clId="{A2403280-2787-4583-9360-876EE80914C8}" dt="2024-05-02T12:23:46.852" v="1065" actId="20577"/>
          <ac:spMkLst>
            <pc:docMk/>
            <pc:sldMk cId="2326800562" sldId="324"/>
            <ac:spMk id="16" creationId="{21D7812B-3D1D-28C5-4612-22EDACDA8177}"/>
          </ac:spMkLst>
        </pc:spChg>
        <pc:picChg chg="add mod">
          <ac:chgData name="Jef Meijvis" userId="89fe34b5-2932-474a-8f5d-eda5d5a4caef" providerId="ADAL" clId="{A2403280-2787-4583-9360-876EE80914C8}" dt="2024-05-02T13:38:27.471" v="1999" actId="1076"/>
          <ac:picMkLst>
            <pc:docMk/>
            <pc:sldMk cId="2326800562" sldId="324"/>
            <ac:picMk id="6" creationId="{54A834D4-C794-F04D-0BA3-7DA0B2B0BF9C}"/>
          </ac:picMkLst>
        </pc:picChg>
        <pc:picChg chg="del">
          <ac:chgData name="Jef Meijvis" userId="89fe34b5-2932-474a-8f5d-eda5d5a4caef" providerId="ADAL" clId="{A2403280-2787-4583-9360-876EE80914C8}" dt="2024-05-02T12:23:01.245" v="1050" actId="478"/>
          <ac:picMkLst>
            <pc:docMk/>
            <pc:sldMk cId="2326800562" sldId="324"/>
            <ac:picMk id="7" creationId="{686B298B-42C0-C5D3-33C4-B549666FF69E}"/>
          </ac:picMkLst>
        </pc:picChg>
        <pc:picChg chg="del">
          <ac:chgData name="Jef Meijvis" userId="89fe34b5-2932-474a-8f5d-eda5d5a4caef" providerId="ADAL" clId="{A2403280-2787-4583-9360-876EE80914C8}" dt="2024-05-02T12:23:03.522" v="1053" actId="478"/>
          <ac:picMkLst>
            <pc:docMk/>
            <pc:sldMk cId="2326800562" sldId="324"/>
            <ac:picMk id="11" creationId="{2BB6688A-6D41-4020-CF77-0F884E8F6B34}"/>
          </ac:picMkLst>
        </pc:picChg>
        <pc:picChg chg="del">
          <ac:chgData name="Jef Meijvis" userId="89fe34b5-2932-474a-8f5d-eda5d5a4caef" providerId="ADAL" clId="{A2403280-2787-4583-9360-876EE80914C8}" dt="2024-05-02T12:23:01.859" v="1051" actId="478"/>
          <ac:picMkLst>
            <pc:docMk/>
            <pc:sldMk cId="2326800562" sldId="324"/>
            <ac:picMk id="14" creationId="{731F1CFF-11A4-CB6F-AE08-A212467CE81B}"/>
          </ac:picMkLst>
        </pc:picChg>
        <pc:picChg chg="del">
          <ac:chgData name="Jef Meijvis" userId="89fe34b5-2932-474a-8f5d-eda5d5a4caef" providerId="ADAL" clId="{A2403280-2787-4583-9360-876EE80914C8}" dt="2024-05-02T12:23:25.925" v="1055" actId="478"/>
          <ac:picMkLst>
            <pc:docMk/>
            <pc:sldMk cId="2326800562" sldId="324"/>
            <ac:picMk id="25" creationId="{EEFDF3B0-5FAE-ACD7-F7AA-C1FEDF45878C}"/>
          </ac:picMkLst>
        </pc:picChg>
      </pc:sldChg>
      <pc:sldChg chg="addSp delSp modSp add mod">
        <pc:chgData name="Jef Meijvis" userId="89fe34b5-2932-474a-8f5d-eda5d5a4caef" providerId="ADAL" clId="{A2403280-2787-4583-9360-876EE80914C8}" dt="2024-05-02T13:39:31.162" v="2011" actId="14100"/>
        <pc:sldMkLst>
          <pc:docMk/>
          <pc:sldMk cId="1725940536" sldId="325"/>
        </pc:sldMkLst>
        <pc:spChg chg="mod">
          <ac:chgData name="Jef Meijvis" userId="89fe34b5-2932-474a-8f5d-eda5d5a4caef" providerId="ADAL" clId="{A2403280-2787-4583-9360-876EE80914C8}" dt="2024-05-02T12:27:08.276" v="1216" actId="20577"/>
          <ac:spMkLst>
            <pc:docMk/>
            <pc:sldMk cId="1725940536" sldId="325"/>
            <ac:spMk id="9" creationId="{5C6DCE15-B13B-8189-CAAE-C64FECBF01C2}"/>
          </ac:spMkLst>
        </pc:spChg>
        <pc:picChg chg="del">
          <ac:chgData name="Jef Meijvis" userId="89fe34b5-2932-474a-8f5d-eda5d5a4caef" providerId="ADAL" clId="{A2403280-2787-4583-9360-876EE80914C8}" dt="2024-05-02T12:26:24.654" v="1192" actId="478"/>
          <ac:picMkLst>
            <pc:docMk/>
            <pc:sldMk cId="1725940536" sldId="325"/>
            <ac:picMk id="6" creationId="{54A834D4-C794-F04D-0BA3-7DA0B2B0BF9C}"/>
          </ac:picMkLst>
        </pc:picChg>
        <pc:picChg chg="add mod">
          <ac:chgData name="Jef Meijvis" userId="89fe34b5-2932-474a-8f5d-eda5d5a4caef" providerId="ADAL" clId="{A2403280-2787-4583-9360-876EE80914C8}" dt="2024-05-02T13:39:22.752" v="2005" actId="1076"/>
          <ac:picMkLst>
            <pc:docMk/>
            <pc:sldMk cId="1725940536" sldId="325"/>
            <ac:picMk id="7" creationId="{80DA3ED7-9B2B-BAD1-30CB-59E6C34751B9}"/>
          </ac:picMkLst>
        </pc:picChg>
        <pc:picChg chg="add mod">
          <ac:chgData name="Jef Meijvis" userId="89fe34b5-2932-474a-8f5d-eda5d5a4caef" providerId="ADAL" clId="{A2403280-2787-4583-9360-876EE80914C8}" dt="2024-05-02T13:39:26.883" v="2008" actId="14100"/>
          <ac:picMkLst>
            <pc:docMk/>
            <pc:sldMk cId="1725940536" sldId="325"/>
            <ac:picMk id="10" creationId="{5ADAAC6B-A082-EACF-3C3B-7E098640C206}"/>
          </ac:picMkLst>
        </pc:picChg>
        <pc:picChg chg="add mod">
          <ac:chgData name="Jef Meijvis" userId="89fe34b5-2932-474a-8f5d-eda5d5a4caef" providerId="ADAL" clId="{A2403280-2787-4583-9360-876EE80914C8}" dt="2024-05-02T13:39:31.162" v="2011" actId="14100"/>
          <ac:picMkLst>
            <pc:docMk/>
            <pc:sldMk cId="1725940536" sldId="325"/>
            <ac:picMk id="12" creationId="{EE1A6C03-D992-B7F4-2BCD-6341DB8483DF}"/>
          </ac:picMkLst>
        </pc:picChg>
      </pc:sldChg>
      <pc:sldChg chg="addSp delSp modSp add mod">
        <pc:chgData name="Jef Meijvis" userId="89fe34b5-2932-474a-8f5d-eda5d5a4caef" providerId="ADAL" clId="{A2403280-2787-4583-9360-876EE80914C8}" dt="2024-05-02T13:39:45.190" v="2015" actId="14100"/>
        <pc:sldMkLst>
          <pc:docMk/>
          <pc:sldMk cId="2233873967" sldId="326"/>
        </pc:sldMkLst>
        <pc:spChg chg="mod">
          <ac:chgData name="Jef Meijvis" userId="89fe34b5-2932-474a-8f5d-eda5d5a4caef" providerId="ADAL" clId="{A2403280-2787-4583-9360-876EE80914C8}" dt="2024-05-02T12:27:26.574" v="1239" actId="113"/>
          <ac:spMkLst>
            <pc:docMk/>
            <pc:sldMk cId="2233873967" sldId="326"/>
            <ac:spMk id="9" creationId="{5C6DCE15-B13B-8189-CAAE-C64FECBF01C2}"/>
          </ac:spMkLst>
        </pc:spChg>
        <pc:picChg chg="del">
          <ac:chgData name="Jef Meijvis" userId="89fe34b5-2932-474a-8f5d-eda5d5a4caef" providerId="ADAL" clId="{A2403280-2787-4583-9360-876EE80914C8}" dt="2024-05-02T12:27:27.627" v="1240" actId="478"/>
          <ac:picMkLst>
            <pc:docMk/>
            <pc:sldMk cId="2233873967" sldId="326"/>
            <ac:picMk id="6" creationId="{54A834D4-C794-F04D-0BA3-7DA0B2B0BF9C}"/>
          </ac:picMkLst>
        </pc:picChg>
        <pc:picChg chg="add mod">
          <ac:chgData name="Jef Meijvis" userId="89fe34b5-2932-474a-8f5d-eda5d5a4caef" providerId="ADAL" clId="{A2403280-2787-4583-9360-876EE80914C8}" dt="2024-05-02T13:39:36.048" v="2012" actId="1076"/>
          <ac:picMkLst>
            <pc:docMk/>
            <pc:sldMk cId="2233873967" sldId="326"/>
            <ac:picMk id="7" creationId="{D2475185-4240-E92C-F0FA-1B24DC870B51}"/>
          </ac:picMkLst>
        </pc:picChg>
        <pc:picChg chg="add mod">
          <ac:chgData name="Jef Meijvis" userId="89fe34b5-2932-474a-8f5d-eda5d5a4caef" providerId="ADAL" clId="{A2403280-2787-4583-9360-876EE80914C8}" dt="2024-05-02T13:39:36.048" v="2012" actId="1076"/>
          <ac:picMkLst>
            <pc:docMk/>
            <pc:sldMk cId="2233873967" sldId="326"/>
            <ac:picMk id="10" creationId="{7D61C309-5644-4908-2A2C-F1351A034DFB}"/>
          </ac:picMkLst>
        </pc:picChg>
        <pc:picChg chg="add mod">
          <ac:chgData name="Jef Meijvis" userId="89fe34b5-2932-474a-8f5d-eda5d5a4caef" providerId="ADAL" clId="{A2403280-2787-4583-9360-876EE80914C8}" dt="2024-05-02T13:39:45.190" v="2015" actId="14100"/>
          <ac:picMkLst>
            <pc:docMk/>
            <pc:sldMk cId="2233873967" sldId="326"/>
            <ac:picMk id="11" creationId="{03620178-60DC-9E09-5D76-0C848CE37C46}"/>
          </ac:picMkLst>
        </pc:picChg>
      </pc:sldChg>
      <pc:sldChg chg="modSp add mod">
        <pc:chgData name="Jef Meijvis" userId="89fe34b5-2932-474a-8f5d-eda5d5a4caef" providerId="ADAL" clId="{A2403280-2787-4583-9360-876EE80914C8}" dt="2024-05-02T13:40:21.493" v="2016" actId="20577"/>
        <pc:sldMkLst>
          <pc:docMk/>
          <pc:sldMk cId="3902835583" sldId="327"/>
        </pc:sldMkLst>
        <pc:spChg chg="mod">
          <ac:chgData name="Jef Meijvis" userId="89fe34b5-2932-474a-8f5d-eda5d5a4caef" providerId="ADAL" clId="{A2403280-2787-4583-9360-876EE80914C8}" dt="2024-05-02T13:40:21.493" v="2016" actId="20577"/>
          <ac:spMkLst>
            <pc:docMk/>
            <pc:sldMk cId="3902835583" sldId="327"/>
            <ac:spMk id="5" creationId="{513FB547-7F09-1157-CD26-EE1FA25E04CA}"/>
          </ac:spMkLst>
        </pc:spChg>
      </pc:sldChg>
      <pc:sldChg chg="modSp add mod">
        <pc:chgData name="Jef Meijvis" userId="89fe34b5-2932-474a-8f5d-eda5d5a4caef" providerId="ADAL" clId="{A2403280-2787-4583-9360-876EE80914C8}" dt="2024-05-02T13:49:49.634" v="2017" actId="1076"/>
        <pc:sldMkLst>
          <pc:docMk/>
          <pc:sldMk cId="2148560928" sldId="328"/>
        </pc:sldMkLst>
        <pc:spChg chg="mod">
          <ac:chgData name="Jef Meijvis" userId="89fe34b5-2932-474a-8f5d-eda5d5a4caef" providerId="ADAL" clId="{A2403280-2787-4583-9360-876EE80914C8}" dt="2024-05-02T12:55:52.819" v="1746" actId="20577"/>
          <ac:spMkLst>
            <pc:docMk/>
            <pc:sldMk cId="2148560928" sldId="328"/>
            <ac:spMk id="2" creationId="{F9405642-99E3-6F48-E246-201EDA80880B}"/>
          </ac:spMkLst>
        </pc:spChg>
        <pc:spChg chg="mod">
          <ac:chgData name="Jef Meijvis" userId="89fe34b5-2932-474a-8f5d-eda5d5a4caef" providerId="ADAL" clId="{A2403280-2787-4583-9360-876EE80914C8}" dt="2024-05-02T12:56:03.206" v="1780" actId="20577"/>
          <ac:spMkLst>
            <pc:docMk/>
            <pc:sldMk cId="2148560928" sldId="328"/>
            <ac:spMk id="6" creationId="{63700019-D8A4-B16D-D64E-7E34C7D405C4}"/>
          </ac:spMkLst>
        </pc:spChg>
        <pc:spChg chg="mod">
          <ac:chgData name="Jef Meijvis" userId="89fe34b5-2932-474a-8f5d-eda5d5a4caef" providerId="ADAL" clId="{A2403280-2787-4583-9360-876EE80914C8}" dt="2024-05-02T13:49:49.634" v="2017" actId="1076"/>
          <ac:spMkLst>
            <pc:docMk/>
            <pc:sldMk cId="2148560928" sldId="328"/>
            <ac:spMk id="18" creationId="{1D9F644C-AA3F-025A-66A1-663813D180EC}"/>
          </ac:spMkLst>
        </pc:spChg>
      </pc:sldChg>
    </pc:docChg>
  </pc:docChgLst>
  <pc:docChgLst>
    <pc:chgData name="Ive Verstappen" userId="e8cde5fd-c219-48fa-b9d5-5aeeb72799f8" providerId="ADAL" clId="{27D682EF-E428-4987-850B-717A6E5C8BE9}"/>
    <pc:docChg chg="undo custSel addSld delSld modSld sldOrd">
      <pc:chgData name="Ive Verstappen" userId="e8cde5fd-c219-48fa-b9d5-5aeeb72799f8" providerId="ADAL" clId="{27D682EF-E428-4987-850B-717A6E5C8BE9}" dt="2024-05-02T11:52:15.427" v="646"/>
      <pc:docMkLst>
        <pc:docMk/>
      </pc:docMkLst>
      <pc:sldChg chg="modSp mod modAnim">
        <pc:chgData name="Ive Verstappen" userId="e8cde5fd-c219-48fa-b9d5-5aeeb72799f8" providerId="ADAL" clId="{27D682EF-E428-4987-850B-717A6E5C8BE9}" dt="2024-05-02T11:44:22.076" v="378" actId="20577"/>
        <pc:sldMkLst>
          <pc:docMk/>
          <pc:sldMk cId="715838359" sldId="258"/>
        </pc:sldMkLst>
        <pc:spChg chg="mod">
          <ac:chgData name="Ive Verstappen" userId="e8cde5fd-c219-48fa-b9d5-5aeeb72799f8" providerId="ADAL" clId="{27D682EF-E428-4987-850B-717A6E5C8BE9}" dt="2024-04-30T15:30:16.195" v="170" actId="20577"/>
          <ac:spMkLst>
            <pc:docMk/>
            <pc:sldMk cId="715838359" sldId="258"/>
            <ac:spMk id="2" creationId="{11B316AB-5ED6-4826-87CE-E0AC1AAD53B2}"/>
          </ac:spMkLst>
        </pc:spChg>
        <pc:spChg chg="mod">
          <ac:chgData name="Ive Verstappen" userId="e8cde5fd-c219-48fa-b9d5-5aeeb72799f8" providerId="ADAL" clId="{27D682EF-E428-4987-850B-717A6E5C8BE9}" dt="2024-05-02T11:44:22.076" v="378" actId="20577"/>
          <ac:spMkLst>
            <pc:docMk/>
            <pc:sldMk cId="715838359" sldId="258"/>
            <ac:spMk id="3" creationId="{5C133BD6-CC89-4FD4-9D40-73B78EB05171}"/>
          </ac:spMkLst>
        </pc:spChg>
      </pc:sldChg>
      <pc:sldChg chg="delSp del mod">
        <pc:chgData name="Ive Verstappen" userId="e8cde5fd-c219-48fa-b9d5-5aeeb72799f8" providerId="ADAL" clId="{27D682EF-E428-4987-850B-717A6E5C8BE9}" dt="2024-04-30T15:32:32.276" v="171" actId="47"/>
        <pc:sldMkLst>
          <pc:docMk/>
          <pc:sldMk cId="855806759" sldId="259"/>
        </pc:sldMkLst>
        <pc:spChg chg="del">
          <ac:chgData name="Ive Verstappen" userId="e8cde5fd-c219-48fa-b9d5-5aeeb72799f8" providerId="ADAL" clId="{27D682EF-E428-4987-850B-717A6E5C8BE9}" dt="2024-04-30T15:25:05.118" v="136" actId="478"/>
          <ac:spMkLst>
            <pc:docMk/>
            <pc:sldMk cId="855806759" sldId="259"/>
            <ac:spMk id="4" creationId="{834D5956-340F-4D1B-8080-1E74C44ABCB1}"/>
          </ac:spMkLst>
        </pc:spChg>
      </pc:sldChg>
      <pc:sldChg chg="addSp delSp modSp mod ord">
        <pc:chgData name="Ive Verstappen" userId="e8cde5fd-c219-48fa-b9d5-5aeeb72799f8" providerId="ADAL" clId="{27D682EF-E428-4987-850B-717A6E5C8BE9}" dt="2024-05-02T11:44:55.782" v="400" actId="6549"/>
        <pc:sldMkLst>
          <pc:docMk/>
          <pc:sldMk cId="2649179823" sldId="260"/>
        </pc:sldMkLst>
        <pc:spChg chg="del">
          <ac:chgData name="Ive Verstappen" userId="e8cde5fd-c219-48fa-b9d5-5aeeb72799f8" providerId="ADAL" clId="{27D682EF-E428-4987-850B-717A6E5C8BE9}" dt="2024-04-30T15:33:12.681" v="174" actId="478"/>
          <ac:spMkLst>
            <pc:docMk/>
            <pc:sldMk cId="2649179823" sldId="260"/>
            <ac:spMk id="2" creationId="{896D44C6-2BC5-43FA-95AA-0DFEA5D6E3AF}"/>
          </ac:spMkLst>
        </pc:spChg>
        <pc:spChg chg="del">
          <ac:chgData name="Ive Verstappen" userId="e8cde5fd-c219-48fa-b9d5-5aeeb72799f8" providerId="ADAL" clId="{27D682EF-E428-4987-850B-717A6E5C8BE9}" dt="2024-04-30T15:12:48.606" v="0" actId="478"/>
          <ac:spMkLst>
            <pc:docMk/>
            <pc:sldMk cId="2649179823" sldId="260"/>
            <ac:spMk id="6" creationId="{E0BB3D5F-2141-4ADE-A864-28AFFBCE9F10}"/>
          </ac:spMkLst>
        </pc:spChg>
        <pc:spChg chg="add del mod">
          <ac:chgData name="Ive Verstappen" userId="e8cde5fd-c219-48fa-b9d5-5aeeb72799f8" providerId="ADAL" clId="{27D682EF-E428-4987-850B-717A6E5C8BE9}" dt="2024-04-30T15:33:18.710" v="176" actId="478"/>
          <ac:spMkLst>
            <pc:docMk/>
            <pc:sldMk cId="2649179823" sldId="260"/>
            <ac:spMk id="8" creationId="{9D532B25-C064-0C24-3CF4-67714E0969EA}"/>
          </ac:spMkLst>
        </pc:spChg>
        <pc:spChg chg="add mod">
          <ac:chgData name="Ive Verstappen" userId="e8cde5fd-c219-48fa-b9d5-5aeeb72799f8" providerId="ADAL" clId="{27D682EF-E428-4987-850B-717A6E5C8BE9}" dt="2024-05-02T11:44:55.782" v="400" actId="6549"/>
          <ac:spMkLst>
            <pc:docMk/>
            <pc:sldMk cId="2649179823" sldId="260"/>
            <ac:spMk id="9" creationId="{6DC0B718-4F99-9298-B484-4A35F5BCF625}"/>
          </ac:spMkLst>
        </pc:spChg>
      </pc:sldChg>
      <pc:sldChg chg="delSp modSp mod modAnim">
        <pc:chgData name="Ive Verstappen" userId="e8cde5fd-c219-48fa-b9d5-5aeeb72799f8" providerId="ADAL" clId="{27D682EF-E428-4987-850B-717A6E5C8BE9}" dt="2024-04-30T15:41:21.401" v="237" actId="255"/>
        <pc:sldMkLst>
          <pc:docMk/>
          <pc:sldMk cId="2841241056" sldId="264"/>
        </pc:sldMkLst>
        <pc:spChg chg="mod">
          <ac:chgData name="Ive Verstappen" userId="e8cde5fd-c219-48fa-b9d5-5aeeb72799f8" providerId="ADAL" clId="{27D682EF-E428-4987-850B-717A6E5C8BE9}" dt="2024-04-30T15:41:21.401" v="237" actId="255"/>
          <ac:spMkLst>
            <pc:docMk/>
            <pc:sldMk cId="2841241056" sldId="264"/>
            <ac:spMk id="3" creationId="{0D7A4588-7F04-4B39-89F5-A15AC756D2BD}"/>
          </ac:spMkLst>
        </pc:spChg>
        <pc:spChg chg="del">
          <ac:chgData name="Ive Verstappen" userId="e8cde5fd-c219-48fa-b9d5-5aeeb72799f8" providerId="ADAL" clId="{27D682EF-E428-4987-850B-717A6E5C8BE9}" dt="2024-04-30T15:39:01.428" v="212" actId="478"/>
          <ac:spMkLst>
            <pc:docMk/>
            <pc:sldMk cId="2841241056" sldId="264"/>
            <ac:spMk id="4" creationId="{E8978603-1A2E-4E49-9859-85C958CC9808}"/>
          </ac:spMkLst>
        </pc:spChg>
      </pc:sldChg>
      <pc:sldChg chg="modSp mod modAnim modCm">
        <pc:chgData name="Ive Verstappen" userId="e8cde5fd-c219-48fa-b9d5-5aeeb72799f8" providerId="ADAL" clId="{27D682EF-E428-4987-850B-717A6E5C8BE9}" dt="2024-05-02T11:43:25.462" v="374"/>
        <pc:sldMkLst>
          <pc:docMk/>
          <pc:sldMk cId="3595703102" sldId="265"/>
        </pc:sldMkLst>
        <pc:spChg chg="mod">
          <ac:chgData name="Ive Verstappen" userId="e8cde5fd-c219-48fa-b9d5-5aeeb72799f8" providerId="ADAL" clId="{27D682EF-E428-4987-850B-717A6E5C8BE9}" dt="2024-04-30T15:41:29.800" v="238" actId="255"/>
          <ac:spMkLst>
            <pc:docMk/>
            <pc:sldMk cId="3595703102" sldId="265"/>
            <ac:spMk id="3" creationId="{6A48A180-B659-4139-9482-4E61E08740FF}"/>
          </ac:spMkLst>
        </pc:spChg>
      </pc:sldChg>
      <pc:sldChg chg="delSp modSp mod modAnim">
        <pc:chgData name="Ive Verstappen" userId="e8cde5fd-c219-48fa-b9d5-5aeeb72799f8" providerId="ADAL" clId="{27D682EF-E428-4987-850B-717A6E5C8BE9}" dt="2024-04-30T15:40:18.128" v="233" actId="108"/>
        <pc:sldMkLst>
          <pc:docMk/>
          <pc:sldMk cId="1036021279" sldId="267"/>
        </pc:sldMkLst>
        <pc:spChg chg="mod">
          <ac:chgData name="Ive Verstappen" userId="e8cde5fd-c219-48fa-b9d5-5aeeb72799f8" providerId="ADAL" clId="{27D682EF-E428-4987-850B-717A6E5C8BE9}" dt="2024-04-30T15:40:18.128" v="233" actId="108"/>
          <ac:spMkLst>
            <pc:docMk/>
            <pc:sldMk cId="1036021279" sldId="267"/>
            <ac:spMk id="3" creationId="{7711D922-F0F9-4F7A-8664-C7487C4150EA}"/>
          </ac:spMkLst>
        </pc:spChg>
        <pc:spChg chg="del">
          <ac:chgData name="Ive Verstappen" userId="e8cde5fd-c219-48fa-b9d5-5aeeb72799f8" providerId="ADAL" clId="{27D682EF-E428-4987-850B-717A6E5C8BE9}" dt="2024-04-30T15:28:42.615" v="146" actId="478"/>
          <ac:spMkLst>
            <pc:docMk/>
            <pc:sldMk cId="1036021279" sldId="267"/>
            <ac:spMk id="4" creationId="{00B62E27-208F-4FDF-AF42-BC467BAA6F02}"/>
          </ac:spMkLst>
        </pc:spChg>
      </pc:sldChg>
      <pc:sldChg chg="delSp modSp del mod modAnim">
        <pc:chgData name="Ive Verstappen" userId="e8cde5fd-c219-48fa-b9d5-5aeeb72799f8" providerId="ADAL" clId="{27D682EF-E428-4987-850B-717A6E5C8BE9}" dt="2024-05-02T11:44:16.079" v="375" actId="47"/>
        <pc:sldMkLst>
          <pc:docMk/>
          <pc:sldMk cId="8226630" sldId="268"/>
        </pc:sldMkLst>
        <pc:spChg chg="mod">
          <ac:chgData name="Ive Verstappen" userId="e8cde5fd-c219-48fa-b9d5-5aeeb72799f8" providerId="ADAL" clId="{27D682EF-E428-4987-850B-717A6E5C8BE9}" dt="2024-04-30T15:41:39.697" v="239" actId="255"/>
          <ac:spMkLst>
            <pc:docMk/>
            <pc:sldMk cId="8226630" sldId="268"/>
            <ac:spMk id="3" creationId="{611BC653-F15C-430B-AFAA-C8415C5D4F3A}"/>
          </ac:spMkLst>
        </pc:spChg>
        <pc:spChg chg="del">
          <ac:chgData name="Ive Verstappen" userId="e8cde5fd-c219-48fa-b9d5-5aeeb72799f8" providerId="ADAL" clId="{27D682EF-E428-4987-850B-717A6E5C8BE9}" dt="2024-04-30T15:28:45.167" v="147" actId="478"/>
          <ac:spMkLst>
            <pc:docMk/>
            <pc:sldMk cId="8226630" sldId="268"/>
            <ac:spMk id="4" creationId="{E3F5714C-7A26-4E7E-A83C-48209B58297F}"/>
          </ac:spMkLst>
        </pc:spChg>
      </pc:sldChg>
      <pc:sldChg chg="del">
        <pc:chgData name="Ive Verstappen" userId="e8cde5fd-c219-48fa-b9d5-5aeeb72799f8" providerId="ADAL" clId="{27D682EF-E428-4987-850B-717A6E5C8BE9}" dt="2024-04-30T15:28:37.822" v="145" actId="47"/>
        <pc:sldMkLst>
          <pc:docMk/>
          <pc:sldMk cId="821149159" sldId="314"/>
        </pc:sldMkLst>
      </pc:sldChg>
      <pc:sldChg chg="del">
        <pc:chgData name="Ive Verstappen" userId="e8cde5fd-c219-48fa-b9d5-5aeeb72799f8" providerId="ADAL" clId="{27D682EF-E428-4987-850B-717A6E5C8BE9}" dt="2024-04-30T15:28:37.822" v="145" actId="47"/>
        <pc:sldMkLst>
          <pc:docMk/>
          <pc:sldMk cId="3213636099" sldId="315"/>
        </pc:sldMkLst>
      </pc:sldChg>
      <pc:sldChg chg="addSp delSp modSp new mod modAnim">
        <pc:chgData name="Ive Verstappen" userId="e8cde5fd-c219-48fa-b9d5-5aeeb72799f8" providerId="ADAL" clId="{27D682EF-E428-4987-850B-717A6E5C8BE9}" dt="2024-05-02T11:45:56.289" v="525" actId="20577"/>
        <pc:sldMkLst>
          <pc:docMk/>
          <pc:sldMk cId="192275647" sldId="319"/>
        </pc:sldMkLst>
        <pc:spChg chg="mod">
          <ac:chgData name="Ive Verstappen" userId="e8cde5fd-c219-48fa-b9d5-5aeeb72799f8" providerId="ADAL" clId="{27D682EF-E428-4987-850B-717A6E5C8BE9}" dt="2024-05-02T11:45:56.289" v="525" actId="20577"/>
          <ac:spMkLst>
            <pc:docMk/>
            <pc:sldMk cId="192275647" sldId="319"/>
            <ac:spMk id="2" creationId="{BFECF612-4C47-83CB-97CF-564D9D0234E3}"/>
          </ac:spMkLst>
        </pc:spChg>
        <pc:spChg chg="del mod">
          <ac:chgData name="Ive Verstappen" userId="e8cde5fd-c219-48fa-b9d5-5aeeb72799f8" providerId="ADAL" clId="{27D682EF-E428-4987-850B-717A6E5C8BE9}" dt="2024-04-30T15:14:24.184" v="55" actId="478"/>
          <ac:spMkLst>
            <pc:docMk/>
            <pc:sldMk cId="192275647" sldId="319"/>
            <ac:spMk id="3" creationId="{8CFABCEA-DE9A-C27B-B98B-55EB605448D1}"/>
          </ac:spMkLst>
        </pc:spChg>
        <pc:spChg chg="del">
          <ac:chgData name="Ive Verstappen" userId="e8cde5fd-c219-48fa-b9d5-5aeeb72799f8" providerId="ADAL" clId="{27D682EF-E428-4987-850B-717A6E5C8BE9}" dt="2024-04-30T15:15:59.542" v="59" actId="1032"/>
          <ac:spMkLst>
            <pc:docMk/>
            <pc:sldMk cId="192275647" sldId="319"/>
            <ac:spMk id="4" creationId="{76FFB013-D36C-9F0F-B59D-D3A687D1B6B8}"/>
          </ac:spMkLst>
        </pc:spChg>
        <pc:spChg chg="add del mod">
          <ac:chgData name="Ive Verstappen" userId="e8cde5fd-c219-48fa-b9d5-5aeeb72799f8" providerId="ADAL" clId="{27D682EF-E428-4987-850B-717A6E5C8BE9}" dt="2024-04-30T15:14:25.917" v="56"/>
          <ac:spMkLst>
            <pc:docMk/>
            <pc:sldMk cId="192275647" sldId="319"/>
            <ac:spMk id="8" creationId="{6052AEB5-EAC4-4FFA-0855-C87F81903D80}"/>
          </ac:spMkLst>
        </pc:spChg>
        <pc:spChg chg="add mod">
          <ac:chgData name="Ive Verstappen" userId="e8cde5fd-c219-48fa-b9d5-5aeeb72799f8" providerId="ADAL" clId="{27D682EF-E428-4987-850B-717A6E5C8BE9}" dt="2024-04-30T15:17:42.709" v="106" actId="207"/>
          <ac:spMkLst>
            <pc:docMk/>
            <pc:sldMk cId="192275647" sldId="319"/>
            <ac:spMk id="12" creationId="{9E12E9AE-CD0A-A5BA-CF56-E92B46B21632}"/>
          </ac:spMkLst>
        </pc:spChg>
        <pc:spChg chg="add mod">
          <ac:chgData name="Ive Verstappen" userId="e8cde5fd-c219-48fa-b9d5-5aeeb72799f8" providerId="ADAL" clId="{27D682EF-E428-4987-850B-717A6E5C8BE9}" dt="2024-04-30T15:18:07.431" v="123" actId="1076"/>
          <ac:spMkLst>
            <pc:docMk/>
            <pc:sldMk cId="192275647" sldId="319"/>
            <ac:spMk id="13" creationId="{6298A74A-141E-4A5F-FD46-78CE4CA02C06}"/>
          </ac:spMkLst>
        </pc:spChg>
        <pc:spChg chg="add mod">
          <ac:chgData name="Ive Verstappen" userId="e8cde5fd-c219-48fa-b9d5-5aeeb72799f8" providerId="ADAL" clId="{27D682EF-E428-4987-850B-717A6E5C8BE9}" dt="2024-04-30T15:34:45.864" v="185" actId="208"/>
          <ac:spMkLst>
            <pc:docMk/>
            <pc:sldMk cId="192275647" sldId="319"/>
            <ac:spMk id="14" creationId="{14211E1A-0D09-E59F-FDCA-64D3B2D9EA93}"/>
          </ac:spMkLst>
        </pc:spChg>
        <pc:spChg chg="add mod">
          <ac:chgData name="Ive Verstappen" userId="e8cde5fd-c219-48fa-b9d5-5aeeb72799f8" providerId="ADAL" clId="{27D682EF-E428-4987-850B-717A6E5C8BE9}" dt="2024-04-30T15:35:30.887" v="192" actId="207"/>
          <ac:spMkLst>
            <pc:docMk/>
            <pc:sldMk cId="192275647" sldId="319"/>
            <ac:spMk id="15" creationId="{8222C824-B0E6-BE36-6C01-7BCA418C5EC7}"/>
          </ac:spMkLst>
        </pc:spChg>
        <pc:graphicFrameChg chg="add mod modGraphic">
          <ac:chgData name="Ive Verstappen" userId="e8cde5fd-c219-48fa-b9d5-5aeeb72799f8" providerId="ADAL" clId="{27D682EF-E428-4987-850B-717A6E5C8BE9}" dt="2024-04-30T15:19:20.942" v="135"/>
          <ac:graphicFrameMkLst>
            <pc:docMk/>
            <pc:sldMk cId="192275647" sldId="319"/>
            <ac:graphicFrameMk id="11" creationId="{CA2D043C-6042-106F-DAE1-621AEA0DB9B2}"/>
          </ac:graphicFrameMkLst>
        </pc:graphicFrameChg>
        <pc:picChg chg="add mod">
          <ac:chgData name="Ive Verstappen" userId="e8cde5fd-c219-48fa-b9d5-5aeeb72799f8" providerId="ADAL" clId="{27D682EF-E428-4987-850B-717A6E5C8BE9}" dt="2024-04-30T15:14:28.426" v="58" actId="962"/>
          <ac:picMkLst>
            <pc:docMk/>
            <pc:sldMk cId="192275647" sldId="319"/>
            <ac:picMk id="10" creationId="{EC27E2D9-6661-4EB7-7FF4-12CC6C886AF0}"/>
          </ac:picMkLst>
        </pc:picChg>
      </pc:sldChg>
      <pc:sldChg chg="new del">
        <pc:chgData name="Ive Verstappen" userId="e8cde5fd-c219-48fa-b9d5-5aeeb72799f8" providerId="ADAL" clId="{27D682EF-E428-4987-850B-717A6E5C8BE9}" dt="2024-04-30T15:13:23.285" v="4" actId="2696"/>
        <pc:sldMkLst>
          <pc:docMk/>
          <pc:sldMk cId="2257058923" sldId="319"/>
        </pc:sldMkLst>
      </pc:sldChg>
      <pc:sldChg chg="new del">
        <pc:chgData name="Ive Verstappen" userId="e8cde5fd-c219-48fa-b9d5-5aeeb72799f8" providerId="ADAL" clId="{27D682EF-E428-4987-850B-717A6E5C8BE9}" dt="2024-04-30T15:12:59.910" v="2" actId="47"/>
        <pc:sldMkLst>
          <pc:docMk/>
          <pc:sldMk cId="3199711591" sldId="319"/>
        </pc:sldMkLst>
      </pc:sldChg>
      <pc:sldChg chg="addSp modSp mod modAnim modNotesTx">
        <pc:chgData name="Ive Verstappen" userId="e8cde5fd-c219-48fa-b9d5-5aeeb72799f8" providerId="ADAL" clId="{27D682EF-E428-4987-850B-717A6E5C8BE9}" dt="2024-05-02T11:52:15.427" v="646"/>
        <pc:sldMkLst>
          <pc:docMk/>
          <pc:sldMk cId="3210848074" sldId="320"/>
        </pc:sldMkLst>
        <pc:spChg chg="mod">
          <ac:chgData name="Ive Verstappen" userId="e8cde5fd-c219-48fa-b9d5-5aeeb72799f8" providerId="ADAL" clId="{27D682EF-E428-4987-850B-717A6E5C8BE9}" dt="2024-05-02T11:41:32.336" v="363" actId="27636"/>
          <ac:spMkLst>
            <pc:docMk/>
            <pc:sldMk cId="3210848074" sldId="320"/>
            <ac:spMk id="2" creationId="{0607544B-1607-4A81-9F60-CB535BEB2657}"/>
          </ac:spMkLst>
        </pc:spChg>
        <pc:spChg chg="add mod ord">
          <ac:chgData name="Ive Verstappen" userId="e8cde5fd-c219-48fa-b9d5-5aeeb72799f8" providerId="ADAL" clId="{27D682EF-E428-4987-850B-717A6E5C8BE9}" dt="2024-05-02T11:50:02.540" v="605" actId="1076"/>
          <ac:spMkLst>
            <pc:docMk/>
            <pc:sldMk cId="3210848074" sldId="320"/>
            <ac:spMk id="6" creationId="{6572887B-564F-DE86-2CE1-D2F2041980FF}"/>
          </ac:spMkLst>
        </pc:spChg>
        <pc:spChg chg="add mod">
          <ac:chgData name="Ive Verstappen" userId="e8cde5fd-c219-48fa-b9d5-5aeeb72799f8" providerId="ADAL" clId="{27D682EF-E428-4987-850B-717A6E5C8BE9}" dt="2024-05-02T11:50:20.244" v="608" actId="1076"/>
          <ac:spMkLst>
            <pc:docMk/>
            <pc:sldMk cId="3210848074" sldId="320"/>
            <ac:spMk id="7" creationId="{BCBA7672-1731-B924-6DBC-7AADB3AEDF26}"/>
          </ac:spMkLst>
        </pc:spChg>
        <pc:spChg chg="add mod">
          <ac:chgData name="Ive Verstappen" userId="e8cde5fd-c219-48fa-b9d5-5aeeb72799f8" providerId="ADAL" clId="{27D682EF-E428-4987-850B-717A6E5C8BE9}" dt="2024-05-02T11:51:42.260" v="640" actId="1076"/>
          <ac:spMkLst>
            <pc:docMk/>
            <pc:sldMk cId="3210848074" sldId="320"/>
            <ac:spMk id="8" creationId="{90510974-1E43-41BD-DFB6-D8F4DC14023B}"/>
          </ac:spMkLst>
        </pc:spChg>
        <pc:picChg chg="add mod">
          <ac:chgData name="Ive Verstappen" userId="e8cde5fd-c219-48fa-b9d5-5aeeb72799f8" providerId="ADAL" clId="{27D682EF-E428-4987-850B-717A6E5C8BE9}" dt="2024-05-02T11:49:28.028" v="598" actId="1076"/>
          <ac:picMkLst>
            <pc:docMk/>
            <pc:sldMk cId="3210848074" sldId="320"/>
            <ac:picMk id="4" creationId="{A3C21025-FFC7-F955-3F78-41C0435B8F58}"/>
          </ac:picMkLst>
        </pc:picChg>
        <pc:picChg chg="mod">
          <ac:chgData name="Ive Verstappen" userId="e8cde5fd-c219-48fa-b9d5-5aeeb72799f8" providerId="ADAL" clId="{27D682EF-E428-4987-850B-717A6E5C8BE9}" dt="2024-05-02T11:41:39.996" v="364" actId="1076"/>
          <ac:picMkLst>
            <pc:docMk/>
            <pc:sldMk cId="3210848074" sldId="320"/>
            <ac:picMk id="5" creationId="{E95B2144-2944-419F-8AA6-618D6D33ECE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20T03:32:54.070" idx="1">
    <p:pos x="5692" y="902"/>
    <p:text>zou het niet beter zijn om dit te verwoorden als:  ieder mag slechts 1/2 minuten aan het woord zijn?  Dat verplicht ieder meer om na te denken over wat je gaat zeggen</p:text>
    <p:extLst>
      <p:ext uri="{C676402C-5697-4E1C-873F-D02D1690AC5C}">
        <p15:threadingInfo xmlns:p15="http://schemas.microsoft.com/office/powerpoint/2012/main" timeZoneBias="420"/>
      </p:ext>
    </p:extLst>
  </p:cm>
  <p:cm authorId="2" dt="2021-10-20T16:40:37.520" idx="1">
    <p:pos x="5692" y="998"/>
    <p:text>Hoi Lieven, de timebox van de standup is 15 minuten.  Dit kan betekenen dat je maar een dikke minuut tijd hebt om jouw ding te zeggen als je in een groter team zit</p:text>
    <p:extLst>
      <p:ext uri="{C676402C-5697-4E1C-873F-D02D1690AC5C}">
        <p15:threadingInfo xmlns:p15="http://schemas.microsoft.com/office/powerpoint/2012/main" timeZoneBias="-120">
          <p15:parentCm authorId="1" idx="1"/>
        </p15:threadingInfo>
      </p:ext>
    </p:extLst>
  </p:cm>
  <p:cm authorId="1" dt="2021-10-20T03:33:17.024" idx="2">
    <p:pos x="5828" y="1038"/>
    <p:text>ik denk dat 4u voldoende zou moeten zijn?</p:text>
    <p:extLst>
      <p:ext uri="{C676402C-5697-4E1C-873F-D02D1690AC5C}">
        <p15:threadingInfo xmlns:p15="http://schemas.microsoft.com/office/powerpoint/2012/main" timeZoneBias="420"/>
      </p:ext>
    </p:extLst>
  </p:cm>
  <p:cm authorId="2" dt="2021-10-20T16:39:39.216" idx="2">
    <p:pos x="5828" y="1134"/>
    <p:text>Hoi Lieven, de timeboxes zijn genomen van de "officiële" scrum-documentatie.  Ik heb die niet uitgevonden, maw dit is "best practice".  Als je zelf sneller wil werken kan ik dit alleen maar toejuichen</p:text>
    <p:extLst>
      <p:ext uri="{C676402C-5697-4E1C-873F-D02D1690AC5C}">
        <p15:threadingInfo xmlns:p15="http://schemas.microsoft.com/office/powerpoint/2012/main" timeZoneBias="-120">
          <p15:parentCm authorId="1" idx="2"/>
        </p15:threadingInfo>
      </p:ext>
    </p:extLst>
  </p:cm>
  <p:cm authorId="1" dt="2021-10-20T03:44:38.649" idx="3">
    <p:pos x="5964" y="1174"/>
    <p:text>2u?</p:text>
    <p:extLst>
      <p:ext uri="{C676402C-5697-4E1C-873F-D02D1690AC5C}">
        <p15:threadingInfo xmlns:p15="http://schemas.microsoft.com/office/powerpoint/2012/main" timeZoneBias="420"/>
      </p:ext>
    </p:extLst>
  </p:cm>
  <p:cm authorId="1" dt="2021-10-20T03:44:51.399" idx="4">
    <p:pos x="6100" y="1310"/>
    <p:text>1.5u?</p:text>
    <p:extLst>
      <p:ext uri="{C676402C-5697-4E1C-873F-D02D1690AC5C}">
        <p15:threadingInfo xmlns:p15="http://schemas.microsoft.com/office/powerpoint/2012/main" timeZoneBias="420"/>
      </p:ext>
    </p:extLst>
  </p:cm>
  <p:cm authorId="1" dt="2021-10-20T03:46:11.198" idx="5">
    <p:pos x="10" y="10"/>
    <p:text>Aangezien er bij Build nogal veel vergaderingen worden gehouden en Bert laatste meeting ook duidelijk te kennen gaf dat het een dure meeting aan t worden was, denk ik dat ze hier al gelijk beginnen rekenen wat dit allemaal gaat kosten...</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2B2E6-359B-460F-9B10-F77E73272288}" type="doc">
      <dgm:prSet loTypeId="urn:microsoft.com/office/officeart/2005/8/layout/cycle8" loCatId="cycle" qsTypeId="urn:microsoft.com/office/officeart/2005/8/quickstyle/3d3" qsCatId="3D" csTypeId="urn:microsoft.com/office/officeart/2005/8/colors/colorful4" csCatId="colorful" phldr="1"/>
      <dgm:spPr/>
    </dgm:pt>
    <dgm:pt modelId="{C8970DCC-9196-47F3-8FD2-C3439E2BA52D}">
      <dgm:prSet phldrT="[Tekst]"/>
      <dgm:spPr/>
      <dgm:t>
        <a:bodyPr/>
        <a:lstStyle/>
        <a:p>
          <a:r>
            <a:rPr lang="en-US"/>
            <a:t>Apply</a:t>
          </a:r>
          <a:endParaRPr lang="nl-NL"/>
        </a:p>
      </dgm:t>
    </dgm:pt>
    <dgm:pt modelId="{572BCAE6-8B2C-48C3-A5FC-860F63D2661D}" type="parTrans" cxnId="{D0AE4109-651D-4B38-BDD7-3239A5A3BCFB}">
      <dgm:prSet/>
      <dgm:spPr/>
      <dgm:t>
        <a:bodyPr/>
        <a:lstStyle/>
        <a:p>
          <a:endParaRPr lang="nl-NL"/>
        </a:p>
      </dgm:t>
    </dgm:pt>
    <dgm:pt modelId="{A6AB2929-DF17-4D7A-8574-005C1801DB86}" type="sibTrans" cxnId="{D0AE4109-651D-4B38-BDD7-3239A5A3BCFB}">
      <dgm:prSet/>
      <dgm:spPr/>
      <dgm:t>
        <a:bodyPr/>
        <a:lstStyle/>
        <a:p>
          <a:endParaRPr lang="nl-NL"/>
        </a:p>
      </dgm:t>
    </dgm:pt>
    <dgm:pt modelId="{3498ED55-AAD5-4DC5-93B3-DBCF2C531C49}">
      <dgm:prSet phldrT="[Tekst]"/>
      <dgm:spPr/>
      <dgm:t>
        <a:bodyPr/>
        <a:lstStyle/>
        <a:p>
          <a:r>
            <a:rPr lang="en-US"/>
            <a:t>Adapt</a:t>
          </a:r>
          <a:endParaRPr lang="nl-NL"/>
        </a:p>
      </dgm:t>
    </dgm:pt>
    <dgm:pt modelId="{CAD31EA8-FBB2-4467-9F13-B291FEBDBACA}" type="parTrans" cxnId="{124C597B-F41B-4C1D-846D-1A2DE9BACE07}">
      <dgm:prSet/>
      <dgm:spPr/>
      <dgm:t>
        <a:bodyPr/>
        <a:lstStyle/>
        <a:p>
          <a:endParaRPr lang="nl-NL"/>
        </a:p>
      </dgm:t>
    </dgm:pt>
    <dgm:pt modelId="{6541A63A-A3B3-4599-9B1B-DBFDC8A10D96}" type="sibTrans" cxnId="{124C597B-F41B-4C1D-846D-1A2DE9BACE07}">
      <dgm:prSet/>
      <dgm:spPr/>
      <dgm:t>
        <a:bodyPr/>
        <a:lstStyle/>
        <a:p>
          <a:endParaRPr lang="nl-NL"/>
        </a:p>
      </dgm:t>
    </dgm:pt>
    <dgm:pt modelId="{11B189D2-FDE7-4E8D-BB38-73A5762F2E1B}">
      <dgm:prSet phldrT="[Tekst]"/>
      <dgm:spPr/>
      <dgm:t>
        <a:bodyPr/>
        <a:lstStyle/>
        <a:p>
          <a:r>
            <a:rPr lang="en-US"/>
            <a:t>Inspect</a:t>
          </a:r>
          <a:endParaRPr lang="nl-NL"/>
        </a:p>
      </dgm:t>
    </dgm:pt>
    <dgm:pt modelId="{CE3D7F42-ABEE-4E53-9425-94C6CF4F5A2D}" type="parTrans" cxnId="{A309CBAF-EA9D-4827-BF9D-BF9154F9FAB2}">
      <dgm:prSet/>
      <dgm:spPr/>
      <dgm:t>
        <a:bodyPr/>
        <a:lstStyle/>
        <a:p>
          <a:endParaRPr lang="nl-NL"/>
        </a:p>
      </dgm:t>
    </dgm:pt>
    <dgm:pt modelId="{0AB97101-9FE6-42BD-8A71-AB552BFA3986}" type="sibTrans" cxnId="{A309CBAF-EA9D-4827-BF9D-BF9154F9FAB2}">
      <dgm:prSet/>
      <dgm:spPr/>
      <dgm:t>
        <a:bodyPr/>
        <a:lstStyle/>
        <a:p>
          <a:endParaRPr lang="nl-NL"/>
        </a:p>
      </dgm:t>
    </dgm:pt>
    <dgm:pt modelId="{19B33F1F-944F-49FD-9344-8941BD7D968D}" type="pres">
      <dgm:prSet presAssocID="{CF82B2E6-359B-460F-9B10-F77E73272288}" presName="compositeShape" presStyleCnt="0">
        <dgm:presLayoutVars>
          <dgm:chMax val="7"/>
          <dgm:dir/>
          <dgm:resizeHandles val="exact"/>
        </dgm:presLayoutVars>
      </dgm:prSet>
      <dgm:spPr/>
    </dgm:pt>
    <dgm:pt modelId="{A467A7E2-E40F-4975-9E9D-EF2A6AE80BF6}" type="pres">
      <dgm:prSet presAssocID="{CF82B2E6-359B-460F-9B10-F77E73272288}" presName="wedge1" presStyleLbl="node1" presStyleIdx="0" presStyleCnt="3"/>
      <dgm:spPr/>
    </dgm:pt>
    <dgm:pt modelId="{3A9C8A19-C383-43AD-ABDE-D982469DC3E4}" type="pres">
      <dgm:prSet presAssocID="{CF82B2E6-359B-460F-9B10-F77E73272288}" presName="dummy1a" presStyleCnt="0"/>
      <dgm:spPr/>
    </dgm:pt>
    <dgm:pt modelId="{FCE28F87-ED39-4B91-A6EF-7DF284468706}" type="pres">
      <dgm:prSet presAssocID="{CF82B2E6-359B-460F-9B10-F77E73272288}" presName="dummy1b" presStyleCnt="0"/>
      <dgm:spPr/>
    </dgm:pt>
    <dgm:pt modelId="{2627FED4-F587-461E-8657-203DB64793C6}" type="pres">
      <dgm:prSet presAssocID="{CF82B2E6-359B-460F-9B10-F77E73272288}" presName="wedge1Tx" presStyleLbl="node1" presStyleIdx="0" presStyleCnt="3">
        <dgm:presLayoutVars>
          <dgm:chMax val="0"/>
          <dgm:chPref val="0"/>
          <dgm:bulletEnabled val="1"/>
        </dgm:presLayoutVars>
      </dgm:prSet>
      <dgm:spPr/>
    </dgm:pt>
    <dgm:pt modelId="{436BDA65-AF54-4839-9FBA-0456FDC1B866}" type="pres">
      <dgm:prSet presAssocID="{CF82B2E6-359B-460F-9B10-F77E73272288}" presName="wedge2" presStyleLbl="node1" presStyleIdx="1" presStyleCnt="3"/>
      <dgm:spPr/>
    </dgm:pt>
    <dgm:pt modelId="{068DD2ED-6A71-4D16-867E-049F4509DDA8}" type="pres">
      <dgm:prSet presAssocID="{CF82B2E6-359B-460F-9B10-F77E73272288}" presName="dummy2a" presStyleCnt="0"/>
      <dgm:spPr/>
    </dgm:pt>
    <dgm:pt modelId="{9CD2C08F-6BF3-4B0F-97ED-6C01A1D11D34}" type="pres">
      <dgm:prSet presAssocID="{CF82B2E6-359B-460F-9B10-F77E73272288}" presName="dummy2b" presStyleCnt="0"/>
      <dgm:spPr/>
    </dgm:pt>
    <dgm:pt modelId="{AD8055C7-D88D-4426-8AEE-18456FA3D08A}" type="pres">
      <dgm:prSet presAssocID="{CF82B2E6-359B-460F-9B10-F77E73272288}" presName="wedge2Tx" presStyleLbl="node1" presStyleIdx="1" presStyleCnt="3">
        <dgm:presLayoutVars>
          <dgm:chMax val="0"/>
          <dgm:chPref val="0"/>
          <dgm:bulletEnabled val="1"/>
        </dgm:presLayoutVars>
      </dgm:prSet>
      <dgm:spPr/>
    </dgm:pt>
    <dgm:pt modelId="{26CD1C7D-85D9-4EE6-B962-8B45576404C3}" type="pres">
      <dgm:prSet presAssocID="{CF82B2E6-359B-460F-9B10-F77E73272288}" presName="wedge3" presStyleLbl="node1" presStyleIdx="2" presStyleCnt="3"/>
      <dgm:spPr/>
    </dgm:pt>
    <dgm:pt modelId="{BBC9B4B5-AA06-4FD1-B83D-9DA8330F6D1C}" type="pres">
      <dgm:prSet presAssocID="{CF82B2E6-359B-460F-9B10-F77E73272288}" presName="dummy3a" presStyleCnt="0"/>
      <dgm:spPr/>
    </dgm:pt>
    <dgm:pt modelId="{3F2A6338-7C68-42DC-8897-ECC0F03C7E8D}" type="pres">
      <dgm:prSet presAssocID="{CF82B2E6-359B-460F-9B10-F77E73272288}" presName="dummy3b" presStyleCnt="0"/>
      <dgm:spPr/>
    </dgm:pt>
    <dgm:pt modelId="{F218190A-FC65-497F-B7A7-2A35580695EC}" type="pres">
      <dgm:prSet presAssocID="{CF82B2E6-359B-460F-9B10-F77E73272288}" presName="wedge3Tx" presStyleLbl="node1" presStyleIdx="2" presStyleCnt="3">
        <dgm:presLayoutVars>
          <dgm:chMax val="0"/>
          <dgm:chPref val="0"/>
          <dgm:bulletEnabled val="1"/>
        </dgm:presLayoutVars>
      </dgm:prSet>
      <dgm:spPr/>
    </dgm:pt>
    <dgm:pt modelId="{66E2619F-390E-440A-9C0D-9FF86D7ACB7C}" type="pres">
      <dgm:prSet presAssocID="{0AB97101-9FE6-42BD-8A71-AB552BFA3986}" presName="arrowWedge1" presStyleLbl="fgSibTrans2D1" presStyleIdx="0" presStyleCnt="3"/>
      <dgm:spPr/>
    </dgm:pt>
    <dgm:pt modelId="{96D8149A-873B-4D4B-9BCD-5D54DD86BC3D}" type="pres">
      <dgm:prSet presAssocID="{6541A63A-A3B3-4599-9B1B-DBFDC8A10D96}" presName="arrowWedge2" presStyleLbl="fgSibTrans2D1" presStyleIdx="1" presStyleCnt="3"/>
      <dgm:spPr/>
    </dgm:pt>
    <dgm:pt modelId="{3766521F-680B-4AFC-8DDB-CEE2460FBD8A}" type="pres">
      <dgm:prSet presAssocID="{A6AB2929-DF17-4D7A-8574-005C1801DB86}" presName="arrowWedge3" presStyleLbl="fgSibTrans2D1" presStyleIdx="2" presStyleCnt="3"/>
      <dgm:spPr/>
    </dgm:pt>
  </dgm:ptLst>
  <dgm:cxnLst>
    <dgm:cxn modelId="{1C4D5B04-D949-427F-AAB2-6D484FDC9F15}" type="presOf" srcId="{C8970DCC-9196-47F3-8FD2-C3439E2BA52D}" destId="{26CD1C7D-85D9-4EE6-B962-8B45576404C3}" srcOrd="0" destOrd="0" presId="urn:microsoft.com/office/officeart/2005/8/layout/cycle8"/>
    <dgm:cxn modelId="{D0AE4109-651D-4B38-BDD7-3239A5A3BCFB}" srcId="{CF82B2E6-359B-460F-9B10-F77E73272288}" destId="{C8970DCC-9196-47F3-8FD2-C3439E2BA52D}" srcOrd="2" destOrd="0" parTransId="{572BCAE6-8B2C-48C3-A5FC-860F63D2661D}" sibTransId="{A6AB2929-DF17-4D7A-8574-005C1801DB86}"/>
    <dgm:cxn modelId="{762CC732-DBF4-45E6-8854-761CC8E9CF6D}" type="presOf" srcId="{11B189D2-FDE7-4E8D-BB38-73A5762F2E1B}" destId="{2627FED4-F587-461E-8657-203DB64793C6}" srcOrd="1" destOrd="0" presId="urn:microsoft.com/office/officeart/2005/8/layout/cycle8"/>
    <dgm:cxn modelId="{6AF2CB3A-8702-4AC5-96C6-D00CCAFCDE73}" type="presOf" srcId="{CF82B2E6-359B-460F-9B10-F77E73272288}" destId="{19B33F1F-944F-49FD-9344-8941BD7D968D}" srcOrd="0" destOrd="0" presId="urn:microsoft.com/office/officeart/2005/8/layout/cycle8"/>
    <dgm:cxn modelId="{D309D93A-887F-4EC6-959A-BF890B166669}" type="presOf" srcId="{3498ED55-AAD5-4DC5-93B3-DBCF2C531C49}" destId="{436BDA65-AF54-4839-9FBA-0456FDC1B866}" srcOrd="0" destOrd="0" presId="urn:microsoft.com/office/officeart/2005/8/layout/cycle8"/>
    <dgm:cxn modelId="{ADB85265-BE57-4B58-A8F6-3A84862BB4D0}" type="presOf" srcId="{C8970DCC-9196-47F3-8FD2-C3439E2BA52D}" destId="{F218190A-FC65-497F-B7A7-2A35580695EC}" srcOrd="1" destOrd="0" presId="urn:microsoft.com/office/officeart/2005/8/layout/cycle8"/>
    <dgm:cxn modelId="{124C597B-F41B-4C1D-846D-1A2DE9BACE07}" srcId="{CF82B2E6-359B-460F-9B10-F77E73272288}" destId="{3498ED55-AAD5-4DC5-93B3-DBCF2C531C49}" srcOrd="1" destOrd="0" parTransId="{CAD31EA8-FBB2-4467-9F13-B291FEBDBACA}" sibTransId="{6541A63A-A3B3-4599-9B1B-DBFDC8A10D96}"/>
    <dgm:cxn modelId="{E989BA9A-DB41-41A8-A692-7AE3E84BEA17}" type="presOf" srcId="{11B189D2-FDE7-4E8D-BB38-73A5762F2E1B}" destId="{A467A7E2-E40F-4975-9E9D-EF2A6AE80BF6}" srcOrd="0" destOrd="0" presId="urn:microsoft.com/office/officeart/2005/8/layout/cycle8"/>
    <dgm:cxn modelId="{A309CBAF-EA9D-4827-BF9D-BF9154F9FAB2}" srcId="{CF82B2E6-359B-460F-9B10-F77E73272288}" destId="{11B189D2-FDE7-4E8D-BB38-73A5762F2E1B}" srcOrd="0" destOrd="0" parTransId="{CE3D7F42-ABEE-4E53-9425-94C6CF4F5A2D}" sibTransId="{0AB97101-9FE6-42BD-8A71-AB552BFA3986}"/>
    <dgm:cxn modelId="{EB09BBD7-538B-46F0-808E-A20A19AA9C82}" type="presOf" srcId="{3498ED55-AAD5-4DC5-93B3-DBCF2C531C49}" destId="{AD8055C7-D88D-4426-8AEE-18456FA3D08A}" srcOrd="1" destOrd="0" presId="urn:microsoft.com/office/officeart/2005/8/layout/cycle8"/>
    <dgm:cxn modelId="{596F0F6A-5890-471E-9AB3-3EBDC67E3B88}" type="presParOf" srcId="{19B33F1F-944F-49FD-9344-8941BD7D968D}" destId="{A467A7E2-E40F-4975-9E9D-EF2A6AE80BF6}" srcOrd="0" destOrd="0" presId="urn:microsoft.com/office/officeart/2005/8/layout/cycle8"/>
    <dgm:cxn modelId="{4ADA6AA5-48BA-487F-8128-4EA9C8B3138B}" type="presParOf" srcId="{19B33F1F-944F-49FD-9344-8941BD7D968D}" destId="{3A9C8A19-C383-43AD-ABDE-D982469DC3E4}" srcOrd="1" destOrd="0" presId="urn:microsoft.com/office/officeart/2005/8/layout/cycle8"/>
    <dgm:cxn modelId="{FA828525-05BA-4103-B07B-9502F160E46B}" type="presParOf" srcId="{19B33F1F-944F-49FD-9344-8941BD7D968D}" destId="{FCE28F87-ED39-4B91-A6EF-7DF284468706}" srcOrd="2" destOrd="0" presId="urn:microsoft.com/office/officeart/2005/8/layout/cycle8"/>
    <dgm:cxn modelId="{E3C5E2EA-23FF-43B7-93A4-34FDA63C45DC}" type="presParOf" srcId="{19B33F1F-944F-49FD-9344-8941BD7D968D}" destId="{2627FED4-F587-461E-8657-203DB64793C6}" srcOrd="3" destOrd="0" presId="urn:microsoft.com/office/officeart/2005/8/layout/cycle8"/>
    <dgm:cxn modelId="{1A86104F-0CE0-4C1B-A38E-03528754DE59}" type="presParOf" srcId="{19B33F1F-944F-49FD-9344-8941BD7D968D}" destId="{436BDA65-AF54-4839-9FBA-0456FDC1B866}" srcOrd="4" destOrd="0" presId="urn:microsoft.com/office/officeart/2005/8/layout/cycle8"/>
    <dgm:cxn modelId="{433AA4FE-59A0-49F8-908B-65D81F7E1B18}" type="presParOf" srcId="{19B33F1F-944F-49FD-9344-8941BD7D968D}" destId="{068DD2ED-6A71-4D16-867E-049F4509DDA8}" srcOrd="5" destOrd="0" presId="urn:microsoft.com/office/officeart/2005/8/layout/cycle8"/>
    <dgm:cxn modelId="{91AD17A1-8190-4D54-A120-89811E1AC5B5}" type="presParOf" srcId="{19B33F1F-944F-49FD-9344-8941BD7D968D}" destId="{9CD2C08F-6BF3-4B0F-97ED-6C01A1D11D34}" srcOrd="6" destOrd="0" presId="urn:microsoft.com/office/officeart/2005/8/layout/cycle8"/>
    <dgm:cxn modelId="{138B1217-EA02-426D-B9B2-FDA3C2668534}" type="presParOf" srcId="{19B33F1F-944F-49FD-9344-8941BD7D968D}" destId="{AD8055C7-D88D-4426-8AEE-18456FA3D08A}" srcOrd="7" destOrd="0" presId="urn:microsoft.com/office/officeart/2005/8/layout/cycle8"/>
    <dgm:cxn modelId="{F8571406-F9BF-4B52-A819-EEC36C5A9C2E}" type="presParOf" srcId="{19B33F1F-944F-49FD-9344-8941BD7D968D}" destId="{26CD1C7D-85D9-4EE6-B962-8B45576404C3}" srcOrd="8" destOrd="0" presId="urn:microsoft.com/office/officeart/2005/8/layout/cycle8"/>
    <dgm:cxn modelId="{D7671BAC-B488-4ED4-B2C2-20C0A7AE846D}" type="presParOf" srcId="{19B33F1F-944F-49FD-9344-8941BD7D968D}" destId="{BBC9B4B5-AA06-4FD1-B83D-9DA8330F6D1C}" srcOrd="9" destOrd="0" presId="urn:microsoft.com/office/officeart/2005/8/layout/cycle8"/>
    <dgm:cxn modelId="{942A5AF4-2E8B-45E6-BF95-3D785BC8FC05}" type="presParOf" srcId="{19B33F1F-944F-49FD-9344-8941BD7D968D}" destId="{3F2A6338-7C68-42DC-8897-ECC0F03C7E8D}" srcOrd="10" destOrd="0" presId="urn:microsoft.com/office/officeart/2005/8/layout/cycle8"/>
    <dgm:cxn modelId="{3770BCAE-4778-4D47-95EC-8FF0F015F600}" type="presParOf" srcId="{19B33F1F-944F-49FD-9344-8941BD7D968D}" destId="{F218190A-FC65-497F-B7A7-2A35580695EC}" srcOrd="11" destOrd="0" presId="urn:microsoft.com/office/officeart/2005/8/layout/cycle8"/>
    <dgm:cxn modelId="{DC6C64DA-A947-4277-87B0-F1FC7E73FFA6}" type="presParOf" srcId="{19B33F1F-944F-49FD-9344-8941BD7D968D}" destId="{66E2619F-390E-440A-9C0D-9FF86D7ACB7C}" srcOrd="12" destOrd="0" presId="urn:microsoft.com/office/officeart/2005/8/layout/cycle8"/>
    <dgm:cxn modelId="{49BB24ED-339B-4F40-8C99-F9C21C0CF753}" type="presParOf" srcId="{19B33F1F-944F-49FD-9344-8941BD7D968D}" destId="{96D8149A-873B-4D4B-9BCD-5D54DD86BC3D}" srcOrd="13" destOrd="0" presId="urn:microsoft.com/office/officeart/2005/8/layout/cycle8"/>
    <dgm:cxn modelId="{984F4FF5-0A92-4321-87BA-955A12E66D33}" type="presParOf" srcId="{19B33F1F-944F-49FD-9344-8941BD7D968D}" destId="{3766521F-680B-4AFC-8DDB-CEE2460FBD8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7A7E2-E40F-4975-9E9D-EF2A6AE80BF6}">
      <dsp:nvSpPr>
        <dsp:cNvPr id="0" name=""/>
        <dsp:cNvSpPr/>
      </dsp:nvSpPr>
      <dsp:spPr>
        <a:xfrm>
          <a:off x="838516" y="282836"/>
          <a:ext cx="3655123" cy="3655123"/>
        </a:xfrm>
        <a:prstGeom prst="pie">
          <a:avLst>
            <a:gd name="adj1" fmla="val 16200000"/>
            <a:gd name="adj2" fmla="val 18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Inspect</a:t>
          </a:r>
          <a:endParaRPr lang="nl-NL" sz="3200" kern="1200"/>
        </a:p>
      </dsp:txBody>
      <dsp:txXfrm>
        <a:off x="2764853" y="1057375"/>
        <a:ext cx="1305401" cy="1087834"/>
      </dsp:txXfrm>
    </dsp:sp>
    <dsp:sp modelId="{436BDA65-AF54-4839-9FBA-0456FDC1B866}">
      <dsp:nvSpPr>
        <dsp:cNvPr id="0" name=""/>
        <dsp:cNvSpPr/>
      </dsp:nvSpPr>
      <dsp:spPr>
        <a:xfrm>
          <a:off x="763238" y="413377"/>
          <a:ext cx="3655123" cy="3655123"/>
        </a:xfrm>
        <a:prstGeom prst="pie">
          <a:avLst>
            <a:gd name="adj1" fmla="val 1800000"/>
            <a:gd name="adj2" fmla="val 900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Adapt</a:t>
          </a:r>
          <a:endParaRPr lang="nl-NL" sz="3200" kern="1200"/>
        </a:p>
      </dsp:txBody>
      <dsp:txXfrm>
        <a:off x="1633505" y="2784856"/>
        <a:ext cx="1958102" cy="957294"/>
      </dsp:txXfrm>
    </dsp:sp>
    <dsp:sp modelId="{26CD1C7D-85D9-4EE6-B962-8B45576404C3}">
      <dsp:nvSpPr>
        <dsp:cNvPr id="0" name=""/>
        <dsp:cNvSpPr/>
      </dsp:nvSpPr>
      <dsp:spPr>
        <a:xfrm>
          <a:off x="687959" y="282836"/>
          <a:ext cx="3655123" cy="3655123"/>
        </a:xfrm>
        <a:prstGeom prst="pie">
          <a:avLst>
            <a:gd name="adj1" fmla="val 9000000"/>
            <a:gd name="adj2" fmla="val 1620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Apply</a:t>
          </a:r>
          <a:endParaRPr lang="nl-NL" sz="3200" kern="1200"/>
        </a:p>
      </dsp:txBody>
      <dsp:txXfrm>
        <a:off x="1111345" y="1057375"/>
        <a:ext cx="1305401" cy="1087834"/>
      </dsp:txXfrm>
    </dsp:sp>
    <dsp:sp modelId="{66E2619F-390E-440A-9C0D-9FF86D7ACB7C}">
      <dsp:nvSpPr>
        <dsp:cNvPr id="0" name=""/>
        <dsp:cNvSpPr/>
      </dsp:nvSpPr>
      <dsp:spPr>
        <a:xfrm>
          <a:off x="612548" y="56567"/>
          <a:ext cx="4107663" cy="4107663"/>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D8149A-873B-4D4B-9BCD-5D54DD86BC3D}">
      <dsp:nvSpPr>
        <dsp:cNvPr id="0" name=""/>
        <dsp:cNvSpPr/>
      </dsp:nvSpPr>
      <dsp:spPr>
        <a:xfrm>
          <a:off x="536968" y="186876"/>
          <a:ext cx="4107663" cy="4107663"/>
        </a:xfrm>
        <a:prstGeom prst="circularArrow">
          <a:avLst>
            <a:gd name="adj1" fmla="val 5085"/>
            <a:gd name="adj2" fmla="val 327528"/>
            <a:gd name="adj3" fmla="val 8671970"/>
            <a:gd name="adj4" fmla="val 1800502"/>
            <a:gd name="adj5" fmla="val 5932"/>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766521F-680B-4AFC-8DDB-CEE2460FBD8A}">
      <dsp:nvSpPr>
        <dsp:cNvPr id="0" name=""/>
        <dsp:cNvSpPr/>
      </dsp:nvSpPr>
      <dsp:spPr>
        <a:xfrm>
          <a:off x="461388" y="56567"/>
          <a:ext cx="4107663" cy="4107663"/>
        </a:xfrm>
        <a:prstGeom prst="circularArrow">
          <a:avLst>
            <a:gd name="adj1" fmla="val 5085"/>
            <a:gd name="adj2" fmla="val 327528"/>
            <a:gd name="adj3" fmla="val 15873039"/>
            <a:gd name="adj4" fmla="val 9000000"/>
            <a:gd name="adj5" fmla="val 5932"/>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6CCAA-2B57-40AC-8DE4-10C89EFF3123}" type="datetimeFigureOut">
              <a:rPr lang="nl-NL" smtClean="0"/>
              <a:t>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2186F-D00A-47D4-A34F-ABBA086CA8E2}" type="slidenum">
              <a:rPr lang="nl-NL" smtClean="0"/>
              <a:t>‹#›</a:t>
            </a:fld>
            <a:endParaRPr lang="nl-NL"/>
          </a:p>
        </p:txBody>
      </p:sp>
    </p:spTree>
    <p:extLst>
      <p:ext uri="{BB962C8B-B14F-4D97-AF65-F5344CB8AC3E}">
        <p14:creationId xmlns:p14="http://schemas.microsoft.com/office/powerpoint/2010/main" val="23595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1, Overview of the scrum process</a:t>
            </a:r>
          </a:p>
          <a:p>
            <a:r>
              <a:rPr lang="en-US"/>
              <a:t>2, when to play Cornucopia?</a:t>
            </a:r>
          </a:p>
        </p:txBody>
      </p:sp>
      <p:sp>
        <p:nvSpPr>
          <p:cNvPr id="4" name="Tijdelijke aanduiding voor dianummer 3"/>
          <p:cNvSpPr>
            <a:spLocks noGrp="1"/>
          </p:cNvSpPr>
          <p:nvPr>
            <p:ph type="sldNum" sz="quarter" idx="5"/>
          </p:nvPr>
        </p:nvSpPr>
        <p:spPr/>
        <p:txBody>
          <a:bodyPr/>
          <a:lstStyle/>
          <a:p>
            <a:fld id="{ED92186F-D00A-47D4-A34F-ABBA086CA8E2}" type="slidenum">
              <a:rPr lang="nl-NL" smtClean="0"/>
              <a:t>19</a:t>
            </a:fld>
            <a:endParaRPr lang="nl-NL"/>
          </a:p>
        </p:txBody>
      </p:sp>
    </p:spTree>
    <p:extLst>
      <p:ext uri="{BB962C8B-B14F-4D97-AF65-F5344CB8AC3E}">
        <p14:creationId xmlns:p14="http://schemas.microsoft.com/office/powerpoint/2010/main" val="209389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2841-FA1C-4612-EE8E-21BA88E463F8}"/>
              </a:ext>
            </a:extLst>
          </p:cNvPr>
          <p:cNvSpPr>
            <a:spLocks noGrp="1"/>
          </p:cNvSpPr>
          <p:nvPr>
            <p:ph type="ctrTitle" hasCustomPrompt="1"/>
          </p:nvPr>
        </p:nvSpPr>
        <p:spPr>
          <a:xfrm>
            <a:off x="7176052" y="2872409"/>
            <a:ext cx="3491948" cy="556591"/>
          </a:xfrm>
          <a:prstGeom prst="rect">
            <a:avLst/>
          </a:prstGeom>
        </p:spPr>
        <p:txBody>
          <a:bodyPr anchor="b">
            <a:normAutofit/>
          </a:bodyPr>
          <a:lstStyle>
            <a:lvl1pPr algn="l">
              <a:defRPr sz="4400" baseline="0">
                <a:solidFill>
                  <a:srgbClr val="35A8E0"/>
                </a:solidFill>
              </a:defRPr>
            </a:lvl1pPr>
          </a:lstStyle>
          <a:p>
            <a:r>
              <a:rPr lang="en-GB" err="1"/>
              <a:t>Hoofdtitel</a:t>
            </a:r>
            <a:endParaRPr lang="en-BE"/>
          </a:p>
        </p:txBody>
      </p:sp>
      <p:sp>
        <p:nvSpPr>
          <p:cNvPr id="3" name="Subtitle 2">
            <a:extLst>
              <a:ext uri="{FF2B5EF4-FFF2-40B4-BE49-F238E27FC236}">
                <a16:creationId xmlns:a16="http://schemas.microsoft.com/office/drawing/2014/main" id="{AA2CBF1C-90AC-E39D-55E9-3D51697FC37F}"/>
              </a:ext>
            </a:extLst>
          </p:cNvPr>
          <p:cNvSpPr>
            <a:spLocks noGrp="1"/>
          </p:cNvSpPr>
          <p:nvPr>
            <p:ph type="subTitle" idx="1" hasCustomPrompt="1"/>
          </p:nvPr>
        </p:nvSpPr>
        <p:spPr>
          <a:xfrm>
            <a:off x="7176052" y="2400422"/>
            <a:ext cx="3491948" cy="365125"/>
          </a:xfrm>
          <a:prstGeom prst="rect">
            <a:avLst/>
          </a:prstGeom>
        </p:spPr>
        <p:txBody>
          <a:bodyPr>
            <a:normAutofit/>
          </a:bodyPr>
          <a:lstStyle>
            <a:lvl1pPr marL="0" indent="0" algn="l">
              <a:buNone/>
              <a:defRPr sz="2200" baseline="0">
                <a:solidFill>
                  <a:srgbClr val="1748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Inleiding</a:t>
            </a:r>
            <a:endParaRPr lang="en-BE"/>
          </a:p>
        </p:txBody>
      </p:sp>
      <p:sp>
        <p:nvSpPr>
          <p:cNvPr id="4" name="Date Placeholder 3">
            <a:extLst>
              <a:ext uri="{FF2B5EF4-FFF2-40B4-BE49-F238E27FC236}">
                <a16:creationId xmlns:a16="http://schemas.microsoft.com/office/drawing/2014/main" id="{3AC549D9-3F25-EA4A-A6ED-8EF2BD34FEA0}"/>
              </a:ext>
            </a:extLst>
          </p:cNvPr>
          <p:cNvSpPr>
            <a:spLocks noGrp="1"/>
          </p:cNvSpPr>
          <p:nvPr>
            <p:ph type="dt" sz="half" idx="10"/>
          </p:nvPr>
        </p:nvSpPr>
        <p:spPr/>
        <p:txBody>
          <a:bodyPr/>
          <a:lstStyle/>
          <a:p>
            <a:fld id="{505B7233-CE0C-F841-9D97-618622ECA5D8}" type="datetime1">
              <a:rPr lang="en-US" smtClean="0"/>
              <a:t>5/2/2024</a:t>
            </a:fld>
            <a:endParaRPr lang="en-BE"/>
          </a:p>
        </p:txBody>
      </p:sp>
      <p:sp>
        <p:nvSpPr>
          <p:cNvPr id="6" name="Slide Number Placeholder 5">
            <a:extLst>
              <a:ext uri="{FF2B5EF4-FFF2-40B4-BE49-F238E27FC236}">
                <a16:creationId xmlns:a16="http://schemas.microsoft.com/office/drawing/2014/main" id="{66A54606-E6C6-0F56-E8DD-205453BBE627}"/>
              </a:ext>
            </a:extLst>
          </p:cNvPr>
          <p:cNvSpPr>
            <a:spLocks noGrp="1"/>
          </p:cNvSpPr>
          <p:nvPr>
            <p:ph type="sldNum" sz="quarter" idx="12"/>
          </p:nvPr>
        </p:nvSpPr>
        <p:spPr/>
        <p:txBody>
          <a:bodyPr/>
          <a:lstStyle/>
          <a:p>
            <a:fld id="{DB558DC6-E313-E247-9050-BA17FD2A5F72}" type="slidenum">
              <a:rPr lang="en-BE" smtClean="0"/>
              <a:t>‹#›</a:t>
            </a:fld>
            <a:endParaRPr lang="en-BE"/>
          </a:p>
        </p:txBody>
      </p:sp>
      <p:pic>
        <p:nvPicPr>
          <p:cNvPr id="9" name="Picture 8">
            <a:extLst>
              <a:ext uri="{FF2B5EF4-FFF2-40B4-BE49-F238E27FC236}">
                <a16:creationId xmlns:a16="http://schemas.microsoft.com/office/drawing/2014/main" id="{2F433396-042C-CBF6-766C-DFAFDAE34397}"/>
              </a:ext>
            </a:extLst>
          </p:cNvPr>
          <p:cNvPicPr>
            <a:picLocks noChangeAspect="1"/>
          </p:cNvPicPr>
          <p:nvPr userDrawn="1"/>
        </p:nvPicPr>
        <p:blipFill>
          <a:blip r:embed="rId2"/>
          <a:stretch>
            <a:fillRect/>
          </a:stretch>
        </p:blipFill>
        <p:spPr>
          <a:xfrm>
            <a:off x="10707756" y="540009"/>
            <a:ext cx="952500" cy="952500"/>
          </a:xfrm>
          <a:prstGeom prst="rect">
            <a:avLst/>
          </a:prstGeom>
        </p:spPr>
      </p:pic>
    </p:spTree>
    <p:extLst>
      <p:ext uri="{BB962C8B-B14F-4D97-AF65-F5344CB8AC3E}">
        <p14:creationId xmlns:p14="http://schemas.microsoft.com/office/powerpoint/2010/main" val="416424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A2E1-EA15-21F3-E1C6-D4063A05EF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A4EA820-BB5E-B038-5A21-8A8F61CB6D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791C2C4-9F18-D0A2-B149-18EC67635B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9A8FB3-8E00-C207-F2D9-57F51CCB9A56}"/>
              </a:ext>
            </a:extLst>
          </p:cNvPr>
          <p:cNvSpPr>
            <a:spLocks noGrp="1"/>
          </p:cNvSpPr>
          <p:nvPr>
            <p:ph type="dt" sz="half" idx="10"/>
          </p:nvPr>
        </p:nvSpPr>
        <p:spPr/>
        <p:txBody>
          <a:bodyPr/>
          <a:lstStyle/>
          <a:p>
            <a:fld id="{7CDF5F45-C793-A94F-A3B6-0923F81D6655}" type="datetime1">
              <a:rPr lang="en-US" smtClean="0"/>
              <a:t>5/2/2024</a:t>
            </a:fld>
            <a:endParaRPr lang="en-BE"/>
          </a:p>
        </p:txBody>
      </p:sp>
      <p:sp>
        <p:nvSpPr>
          <p:cNvPr id="7" name="Slide Number Placeholder 6">
            <a:extLst>
              <a:ext uri="{FF2B5EF4-FFF2-40B4-BE49-F238E27FC236}">
                <a16:creationId xmlns:a16="http://schemas.microsoft.com/office/drawing/2014/main" id="{225E18A5-4C5E-A08C-2BA6-ED0241929A88}"/>
              </a:ext>
            </a:extLst>
          </p:cNvPr>
          <p:cNvSpPr>
            <a:spLocks noGrp="1"/>
          </p:cNvSpPr>
          <p:nvPr>
            <p:ph type="sldNum" sz="quarter" idx="12"/>
          </p:nvPr>
        </p:nvSpPr>
        <p:spPr/>
        <p:txBody>
          <a:bodyPr/>
          <a:lstStyle/>
          <a:p>
            <a:fld id="{DB558DC6-E313-E247-9050-BA17FD2A5F72}" type="slidenum">
              <a:rPr lang="en-BE" smtClean="0"/>
              <a:t>‹#›</a:t>
            </a:fld>
            <a:endParaRPr lang="en-BE"/>
          </a:p>
        </p:txBody>
      </p:sp>
      <p:pic>
        <p:nvPicPr>
          <p:cNvPr id="8" name="Picture 7">
            <a:extLst>
              <a:ext uri="{FF2B5EF4-FFF2-40B4-BE49-F238E27FC236}">
                <a16:creationId xmlns:a16="http://schemas.microsoft.com/office/drawing/2014/main" id="{5ACE538C-A658-1A1C-08B0-79518BB8C8AB}"/>
              </a:ext>
            </a:extLst>
          </p:cNvPr>
          <p:cNvPicPr>
            <a:picLocks noChangeAspect="1"/>
          </p:cNvPicPr>
          <p:nvPr userDrawn="1"/>
        </p:nvPicPr>
        <p:blipFill>
          <a:blip r:embed="rId2"/>
          <a:stretch>
            <a:fillRect/>
          </a:stretch>
        </p:blipFill>
        <p:spPr>
          <a:xfrm>
            <a:off x="-687388" y="3997494"/>
            <a:ext cx="3048000" cy="3048000"/>
          </a:xfrm>
          <a:prstGeom prst="rect">
            <a:avLst/>
          </a:prstGeom>
        </p:spPr>
      </p:pic>
    </p:spTree>
    <p:extLst>
      <p:ext uri="{BB962C8B-B14F-4D97-AF65-F5344CB8AC3E}">
        <p14:creationId xmlns:p14="http://schemas.microsoft.com/office/powerpoint/2010/main" val="233103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ultiple Pictures with Caption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A2E1-EA15-21F3-E1C6-D4063A05EF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A4EA820-BB5E-B038-5A21-8A8F61CB6DAC}"/>
              </a:ext>
            </a:extLst>
          </p:cNvPr>
          <p:cNvSpPr>
            <a:spLocks noGrp="1"/>
          </p:cNvSpPr>
          <p:nvPr>
            <p:ph type="pic" idx="1"/>
          </p:nvPr>
        </p:nvSpPr>
        <p:spPr>
          <a:xfrm>
            <a:off x="5183188" y="987426"/>
            <a:ext cx="2986777" cy="25906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791C2C4-9F18-D0A2-B149-18EC67635B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9A8FB3-8E00-C207-F2D9-57F51CCB9A56}"/>
              </a:ext>
            </a:extLst>
          </p:cNvPr>
          <p:cNvSpPr>
            <a:spLocks noGrp="1"/>
          </p:cNvSpPr>
          <p:nvPr>
            <p:ph type="dt" sz="half" idx="10"/>
          </p:nvPr>
        </p:nvSpPr>
        <p:spPr/>
        <p:txBody>
          <a:bodyPr/>
          <a:lstStyle/>
          <a:p>
            <a:fld id="{7CDF5F45-C793-A94F-A3B6-0923F81D6655}" type="datetime1">
              <a:rPr lang="en-US" smtClean="0"/>
              <a:t>5/2/2024</a:t>
            </a:fld>
            <a:endParaRPr lang="en-BE"/>
          </a:p>
        </p:txBody>
      </p:sp>
      <p:sp>
        <p:nvSpPr>
          <p:cNvPr id="7" name="Slide Number Placeholder 6">
            <a:extLst>
              <a:ext uri="{FF2B5EF4-FFF2-40B4-BE49-F238E27FC236}">
                <a16:creationId xmlns:a16="http://schemas.microsoft.com/office/drawing/2014/main" id="{225E18A5-4C5E-A08C-2BA6-ED0241929A88}"/>
              </a:ext>
            </a:extLst>
          </p:cNvPr>
          <p:cNvSpPr>
            <a:spLocks noGrp="1"/>
          </p:cNvSpPr>
          <p:nvPr>
            <p:ph type="sldNum" sz="quarter" idx="12"/>
          </p:nvPr>
        </p:nvSpPr>
        <p:spPr/>
        <p:txBody>
          <a:bodyPr/>
          <a:lstStyle/>
          <a:p>
            <a:fld id="{DB558DC6-E313-E247-9050-BA17FD2A5F72}" type="slidenum">
              <a:rPr lang="en-BE" smtClean="0"/>
              <a:t>‹#›</a:t>
            </a:fld>
            <a:endParaRPr lang="en-BE"/>
          </a:p>
        </p:txBody>
      </p:sp>
      <p:sp>
        <p:nvSpPr>
          <p:cNvPr id="8" name="Picture Placeholder 2">
            <a:extLst>
              <a:ext uri="{FF2B5EF4-FFF2-40B4-BE49-F238E27FC236}">
                <a16:creationId xmlns:a16="http://schemas.microsoft.com/office/drawing/2014/main" id="{A04B4F2A-7652-5267-5ABF-9092D14CF8BE}"/>
              </a:ext>
            </a:extLst>
          </p:cNvPr>
          <p:cNvSpPr>
            <a:spLocks noGrp="1"/>
          </p:cNvSpPr>
          <p:nvPr>
            <p:ph type="pic" idx="13"/>
          </p:nvPr>
        </p:nvSpPr>
        <p:spPr>
          <a:xfrm>
            <a:off x="8363710" y="987426"/>
            <a:ext cx="2986777" cy="25906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9" name="Picture Placeholder 2">
            <a:extLst>
              <a:ext uri="{FF2B5EF4-FFF2-40B4-BE49-F238E27FC236}">
                <a16:creationId xmlns:a16="http://schemas.microsoft.com/office/drawing/2014/main" id="{54653E8A-5D07-760D-1720-7FF4C5C797CC}"/>
              </a:ext>
            </a:extLst>
          </p:cNvPr>
          <p:cNvSpPr>
            <a:spLocks noGrp="1"/>
          </p:cNvSpPr>
          <p:nvPr>
            <p:ph type="pic" idx="14"/>
          </p:nvPr>
        </p:nvSpPr>
        <p:spPr>
          <a:xfrm>
            <a:off x="5183188" y="3756991"/>
            <a:ext cx="6167299" cy="211199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pic>
        <p:nvPicPr>
          <p:cNvPr id="11" name="Picture 10">
            <a:extLst>
              <a:ext uri="{FF2B5EF4-FFF2-40B4-BE49-F238E27FC236}">
                <a16:creationId xmlns:a16="http://schemas.microsoft.com/office/drawing/2014/main" id="{7C0E71BA-8199-7B75-DC24-43E3E66F936A}"/>
              </a:ext>
            </a:extLst>
          </p:cNvPr>
          <p:cNvPicPr>
            <a:picLocks noChangeAspect="1"/>
          </p:cNvPicPr>
          <p:nvPr userDrawn="1"/>
        </p:nvPicPr>
        <p:blipFill>
          <a:blip r:embed="rId2"/>
          <a:stretch>
            <a:fillRect/>
          </a:stretch>
        </p:blipFill>
        <p:spPr>
          <a:xfrm>
            <a:off x="-687388" y="3997494"/>
            <a:ext cx="3048000" cy="3048000"/>
          </a:xfrm>
          <a:prstGeom prst="rect">
            <a:avLst/>
          </a:prstGeom>
        </p:spPr>
      </p:pic>
    </p:spTree>
    <p:extLst>
      <p:ext uri="{BB962C8B-B14F-4D97-AF65-F5344CB8AC3E}">
        <p14:creationId xmlns:p14="http://schemas.microsoft.com/office/powerpoint/2010/main" val="369454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12507" y="318254"/>
            <a:ext cx="10972800" cy="1143000"/>
          </a:xfrm>
        </p:spPr>
        <p:txBody>
          <a:bodyPr/>
          <a:lstStyle/>
          <a:p>
            <a:r>
              <a:rPr lang="nl-NL"/>
              <a:t>Klik om de stijl te bewerken</a:t>
            </a:r>
            <a:endParaRPr lang="nl-BE"/>
          </a:p>
        </p:txBody>
      </p:sp>
      <p:sp>
        <p:nvSpPr>
          <p:cNvPr id="3" name="Tijdelijke aanduiding voor inhoud 2"/>
          <p:cNvSpPr>
            <a:spLocks noGrp="1"/>
          </p:cNvSpPr>
          <p:nvPr>
            <p:ph idx="1"/>
          </p:nvPr>
        </p:nvSpPr>
        <p:spPr>
          <a:xfrm>
            <a:off x="815413" y="1720454"/>
            <a:ext cx="10766987" cy="4405709"/>
          </a:xfrm>
        </p:spPr>
        <p:txBody>
          <a:bodyPr>
            <a:normAutofit/>
          </a:bodyPr>
          <a:lstStyle>
            <a:lvl1pPr marL="0" indent="0">
              <a:lnSpc>
                <a:spcPct val="125000"/>
              </a:lnSpc>
              <a:defRPr sz="2880"/>
            </a:lvl1pPr>
            <a:lvl2pPr>
              <a:defRPr sz="2880"/>
            </a:lvl2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123518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D33-6A68-A13E-5FAE-32015B43BB6F}"/>
              </a:ext>
            </a:extLst>
          </p:cNvPr>
          <p:cNvSpPr>
            <a:spLocks noGrp="1"/>
          </p:cNvSpPr>
          <p:nvPr>
            <p:ph type="title"/>
          </p:nvPr>
        </p:nvSpPr>
        <p:spPr>
          <a:xfrm>
            <a:off x="838199" y="805392"/>
            <a:ext cx="3101623" cy="594431"/>
          </a:xfrm>
          <a:prstGeom prst="rect">
            <a:avLst/>
          </a:prstGeom>
        </p:spPr>
        <p:txBody>
          <a:bodyPr>
            <a:normAutofit/>
          </a:bodyPr>
          <a:lstStyle>
            <a:lvl1pPr>
              <a:defRPr sz="2000"/>
            </a:lvl1pPr>
          </a:lstStyle>
          <a:p>
            <a:r>
              <a:rPr lang="en-GB"/>
              <a:t>Click to edit Master title style</a:t>
            </a:r>
            <a:endParaRPr lang="en-BE"/>
          </a:p>
        </p:txBody>
      </p:sp>
      <p:sp>
        <p:nvSpPr>
          <p:cNvPr id="4" name="Date Placeholder 3">
            <a:extLst>
              <a:ext uri="{FF2B5EF4-FFF2-40B4-BE49-F238E27FC236}">
                <a16:creationId xmlns:a16="http://schemas.microsoft.com/office/drawing/2014/main" id="{45F69E40-C8DA-B418-806E-9F0D44721D7E}"/>
              </a:ext>
            </a:extLst>
          </p:cNvPr>
          <p:cNvSpPr>
            <a:spLocks noGrp="1"/>
          </p:cNvSpPr>
          <p:nvPr>
            <p:ph type="dt" sz="half" idx="10"/>
          </p:nvPr>
        </p:nvSpPr>
        <p:spPr/>
        <p:txBody>
          <a:bodyPr/>
          <a:lstStyle/>
          <a:p>
            <a:fld id="{A54AA96C-D525-2647-92D7-80A792192BFB}" type="datetime1">
              <a:rPr lang="en-US" smtClean="0"/>
              <a:t>5/2/2024</a:t>
            </a:fld>
            <a:endParaRPr lang="en-BE"/>
          </a:p>
        </p:txBody>
      </p:sp>
      <p:sp>
        <p:nvSpPr>
          <p:cNvPr id="6" name="Slide Number Placeholder 5">
            <a:extLst>
              <a:ext uri="{FF2B5EF4-FFF2-40B4-BE49-F238E27FC236}">
                <a16:creationId xmlns:a16="http://schemas.microsoft.com/office/drawing/2014/main" id="{86BF5B41-C595-242C-8B87-E53914AF051E}"/>
              </a:ext>
            </a:extLst>
          </p:cNvPr>
          <p:cNvSpPr>
            <a:spLocks noGrp="1"/>
          </p:cNvSpPr>
          <p:nvPr>
            <p:ph type="sldNum" sz="quarter" idx="12"/>
          </p:nvPr>
        </p:nvSpPr>
        <p:spPr/>
        <p:txBody>
          <a:bodyPr/>
          <a:lstStyle/>
          <a:p>
            <a:fld id="{DB558DC6-E313-E247-9050-BA17FD2A5F72}" type="slidenum">
              <a:rPr lang="en-BE" smtClean="0"/>
              <a:t>‹#›</a:t>
            </a:fld>
            <a:endParaRPr lang="en-BE"/>
          </a:p>
        </p:txBody>
      </p:sp>
      <p:sp>
        <p:nvSpPr>
          <p:cNvPr id="5" name="Text Placeholder 2">
            <a:extLst>
              <a:ext uri="{FF2B5EF4-FFF2-40B4-BE49-F238E27FC236}">
                <a16:creationId xmlns:a16="http://schemas.microsoft.com/office/drawing/2014/main" id="{ECD7C072-C28F-5076-A27F-659C912CB4C1}"/>
              </a:ext>
            </a:extLst>
          </p:cNvPr>
          <p:cNvSpPr>
            <a:spLocks noGrp="1"/>
          </p:cNvSpPr>
          <p:nvPr>
            <p:ph type="body" idx="1"/>
          </p:nvPr>
        </p:nvSpPr>
        <p:spPr>
          <a:xfrm>
            <a:off x="838199" y="1494178"/>
            <a:ext cx="3198283" cy="831334"/>
          </a:xfrm>
          <a:prstGeom prst="rect">
            <a:avLst/>
          </a:prstGeom>
        </p:spPr>
        <p:txBody>
          <a:bodyPr>
            <a:normAutofit/>
          </a:bodyPr>
          <a:lstStyle>
            <a:lvl1pPr marL="0" indent="0">
              <a:buNone/>
              <a:defRPr sz="1400" b="0" i="0" baseline="0">
                <a:solidFill>
                  <a:schemeClr val="tx1">
                    <a:lumMod val="85000"/>
                    <a:lumOff val="15000"/>
                  </a:schemeClr>
                </a:solidFill>
                <a:latin typeface="Hind"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14">
            <a:extLst>
              <a:ext uri="{FF2B5EF4-FFF2-40B4-BE49-F238E27FC236}">
                <a16:creationId xmlns:a16="http://schemas.microsoft.com/office/drawing/2014/main" id="{B954AE48-24AA-8E8B-E484-970C4C8688BA}"/>
              </a:ext>
            </a:extLst>
          </p:cNvPr>
          <p:cNvSpPr>
            <a:spLocks noGrp="1"/>
          </p:cNvSpPr>
          <p:nvPr>
            <p:ph type="body" sz="quarter" idx="13"/>
          </p:nvPr>
        </p:nvSpPr>
        <p:spPr>
          <a:xfrm>
            <a:off x="838199" y="2497593"/>
            <a:ext cx="3198813" cy="1227667"/>
          </a:xfrm>
        </p:spPr>
        <p:txBody>
          <a:bodyPr/>
          <a:lstStyle>
            <a:lvl1pPr marL="228600" indent="-228600">
              <a:buFont typeface="Arial" panose="020B0604020202020204" pitchFamily="34" charset="0"/>
              <a:buChar char="•"/>
              <a:defRPr sz="1400" b="0" i="0" baseline="0">
                <a:solidFill>
                  <a:srgbClr val="236E94"/>
                </a:solidFill>
                <a:latin typeface="Hind" panose="02000000000000000000" pitchFamily="2" charset="77"/>
              </a:defRPr>
            </a:lvl1pPr>
            <a:lvl2pPr marL="685800" indent="-228600">
              <a:buFont typeface="Arial" panose="020B0604020202020204" pitchFamily="34" charset="0"/>
              <a:buChar char="•"/>
              <a:defRPr baseline="0">
                <a:solidFill>
                  <a:srgbClr val="236E94"/>
                </a:solidFill>
              </a:defRPr>
            </a:lvl2pPr>
            <a:lvl3pPr marL="1143000" indent="-228600">
              <a:buFont typeface="Arial" panose="020B0604020202020204" pitchFamily="34" charset="0"/>
              <a:buChar char="•"/>
              <a:defRPr baseline="0">
                <a:solidFill>
                  <a:srgbClr val="236E94"/>
                </a:solidFill>
              </a:defRPr>
            </a:lvl3pPr>
            <a:lvl4pPr marL="1600200" indent="-228600">
              <a:buFont typeface="Arial" panose="020B0604020202020204" pitchFamily="34" charset="0"/>
              <a:buChar char="•"/>
              <a:defRPr baseline="0">
                <a:solidFill>
                  <a:srgbClr val="236E94"/>
                </a:solidFill>
              </a:defRPr>
            </a:lvl4pPr>
            <a:lvl5pPr marL="2057400" indent="-228600">
              <a:buFont typeface="Arial" panose="020B0604020202020204" pitchFamily="34" charset="0"/>
              <a:buChar char="•"/>
              <a:defRPr baseline="0">
                <a:solidFill>
                  <a:srgbClr val="236E94"/>
                </a:solidFill>
              </a:defRPr>
            </a:lvl5pPr>
          </a:lstStyle>
          <a:p>
            <a:pPr lvl="0"/>
            <a:r>
              <a:rPr lang="en-GB"/>
              <a:t>Click to edit Master text styles</a:t>
            </a:r>
          </a:p>
          <a:p>
            <a:pPr lvl="0"/>
            <a:endParaRPr lang="en-GB"/>
          </a:p>
          <a:p>
            <a:pPr lvl="0"/>
            <a:endParaRPr lang="en-GB"/>
          </a:p>
        </p:txBody>
      </p:sp>
      <p:sp>
        <p:nvSpPr>
          <p:cNvPr id="16" name="Title 1">
            <a:extLst>
              <a:ext uri="{FF2B5EF4-FFF2-40B4-BE49-F238E27FC236}">
                <a16:creationId xmlns:a16="http://schemas.microsoft.com/office/drawing/2014/main" id="{6A684941-1228-0F84-A8EC-7105460B43F2}"/>
              </a:ext>
            </a:extLst>
          </p:cNvPr>
          <p:cNvSpPr txBox="1">
            <a:spLocks/>
          </p:cNvSpPr>
          <p:nvPr userDrawn="1"/>
        </p:nvSpPr>
        <p:spPr>
          <a:xfrm>
            <a:off x="4450643" y="805392"/>
            <a:ext cx="3101623" cy="5944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000" b="1" i="0" kern="1200" cap="none" baseline="0">
                <a:solidFill>
                  <a:srgbClr val="35A8E0"/>
                </a:solidFill>
                <a:latin typeface="Montserrat" panose="020F0502020204030204" pitchFamily="34" charset="0"/>
                <a:ea typeface="+mj-ea"/>
                <a:cs typeface="+mj-cs"/>
              </a:defRPr>
            </a:lvl1pPr>
          </a:lstStyle>
          <a:p>
            <a:r>
              <a:rPr lang="en-GB"/>
              <a:t>Click to edit Master title style</a:t>
            </a:r>
            <a:endParaRPr lang="en-BE"/>
          </a:p>
        </p:txBody>
      </p:sp>
      <p:sp>
        <p:nvSpPr>
          <p:cNvPr id="17" name="Text Placeholder 2">
            <a:extLst>
              <a:ext uri="{FF2B5EF4-FFF2-40B4-BE49-F238E27FC236}">
                <a16:creationId xmlns:a16="http://schemas.microsoft.com/office/drawing/2014/main" id="{5D3A7A3D-DB0A-9ABB-C20E-0920650613D7}"/>
              </a:ext>
            </a:extLst>
          </p:cNvPr>
          <p:cNvSpPr>
            <a:spLocks noGrp="1"/>
          </p:cNvSpPr>
          <p:nvPr>
            <p:ph type="body" idx="14"/>
          </p:nvPr>
        </p:nvSpPr>
        <p:spPr>
          <a:xfrm>
            <a:off x="4450643" y="1494178"/>
            <a:ext cx="3198283" cy="831334"/>
          </a:xfrm>
          <a:prstGeom prst="rect">
            <a:avLst/>
          </a:prstGeom>
        </p:spPr>
        <p:txBody>
          <a:bodyPr>
            <a:normAutofit/>
          </a:bodyPr>
          <a:lstStyle>
            <a:lvl1pPr marL="0" indent="0">
              <a:buNone/>
              <a:defRPr sz="1400" b="0" i="0" baseline="0">
                <a:solidFill>
                  <a:schemeClr val="tx1">
                    <a:lumMod val="85000"/>
                    <a:lumOff val="15000"/>
                  </a:schemeClr>
                </a:solidFill>
                <a:latin typeface="Hind"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8" name="Text Placeholder 14">
            <a:extLst>
              <a:ext uri="{FF2B5EF4-FFF2-40B4-BE49-F238E27FC236}">
                <a16:creationId xmlns:a16="http://schemas.microsoft.com/office/drawing/2014/main" id="{BFD587FD-2F75-3E45-5C57-581A1B2B7EC7}"/>
              </a:ext>
            </a:extLst>
          </p:cNvPr>
          <p:cNvSpPr>
            <a:spLocks noGrp="1"/>
          </p:cNvSpPr>
          <p:nvPr>
            <p:ph type="body" sz="quarter" idx="15"/>
          </p:nvPr>
        </p:nvSpPr>
        <p:spPr>
          <a:xfrm>
            <a:off x="4450643" y="2497593"/>
            <a:ext cx="3198813" cy="1227667"/>
          </a:xfrm>
        </p:spPr>
        <p:txBody>
          <a:bodyPr/>
          <a:lstStyle>
            <a:lvl1pPr marL="228600" indent="-228600">
              <a:buFont typeface="Arial" panose="020B0604020202020204" pitchFamily="34" charset="0"/>
              <a:buChar char="•"/>
              <a:defRPr sz="1400" b="0" i="0" baseline="0">
                <a:solidFill>
                  <a:srgbClr val="236E94"/>
                </a:solidFill>
                <a:latin typeface="Hind" panose="02000000000000000000" pitchFamily="2" charset="77"/>
              </a:defRPr>
            </a:lvl1pPr>
            <a:lvl2pPr marL="685800" indent="-228600">
              <a:buFont typeface="Arial" panose="020B0604020202020204" pitchFamily="34" charset="0"/>
              <a:buChar char="•"/>
              <a:defRPr baseline="0">
                <a:solidFill>
                  <a:srgbClr val="236E94"/>
                </a:solidFill>
              </a:defRPr>
            </a:lvl2pPr>
            <a:lvl3pPr marL="1143000" indent="-228600">
              <a:buFont typeface="Arial" panose="020B0604020202020204" pitchFamily="34" charset="0"/>
              <a:buChar char="•"/>
              <a:defRPr baseline="0">
                <a:solidFill>
                  <a:srgbClr val="236E94"/>
                </a:solidFill>
              </a:defRPr>
            </a:lvl3pPr>
            <a:lvl4pPr marL="1600200" indent="-228600">
              <a:buFont typeface="Arial" panose="020B0604020202020204" pitchFamily="34" charset="0"/>
              <a:buChar char="•"/>
              <a:defRPr baseline="0">
                <a:solidFill>
                  <a:srgbClr val="236E94"/>
                </a:solidFill>
              </a:defRPr>
            </a:lvl4pPr>
            <a:lvl5pPr marL="2057400" indent="-228600">
              <a:buFont typeface="Arial" panose="020B0604020202020204" pitchFamily="34" charset="0"/>
              <a:buChar char="•"/>
              <a:defRPr baseline="0">
                <a:solidFill>
                  <a:srgbClr val="236E94"/>
                </a:solidFill>
              </a:defRPr>
            </a:lvl5pPr>
          </a:lstStyle>
          <a:p>
            <a:pPr lvl="0"/>
            <a:r>
              <a:rPr lang="en-GB"/>
              <a:t>Click to edit Master text styles</a:t>
            </a:r>
          </a:p>
          <a:p>
            <a:pPr lvl="0"/>
            <a:endParaRPr lang="en-GB"/>
          </a:p>
          <a:p>
            <a:pPr lvl="0"/>
            <a:endParaRPr lang="en-GB"/>
          </a:p>
        </p:txBody>
      </p:sp>
      <p:sp>
        <p:nvSpPr>
          <p:cNvPr id="19" name="Title 1">
            <a:extLst>
              <a:ext uri="{FF2B5EF4-FFF2-40B4-BE49-F238E27FC236}">
                <a16:creationId xmlns:a16="http://schemas.microsoft.com/office/drawing/2014/main" id="{01AA8276-7A8E-73AF-69CE-AFA1B4493CCF}"/>
              </a:ext>
            </a:extLst>
          </p:cNvPr>
          <p:cNvSpPr txBox="1">
            <a:spLocks/>
          </p:cNvSpPr>
          <p:nvPr userDrawn="1"/>
        </p:nvSpPr>
        <p:spPr>
          <a:xfrm>
            <a:off x="8108243" y="805392"/>
            <a:ext cx="3101623" cy="5944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000" b="1" i="0" kern="1200" cap="none" baseline="0">
                <a:solidFill>
                  <a:srgbClr val="35A8E0"/>
                </a:solidFill>
                <a:latin typeface="Montserrat" panose="020F0502020204030204" pitchFamily="34" charset="0"/>
                <a:ea typeface="+mj-ea"/>
                <a:cs typeface="+mj-cs"/>
              </a:defRPr>
            </a:lvl1pPr>
          </a:lstStyle>
          <a:p>
            <a:r>
              <a:rPr lang="en-GB"/>
              <a:t>Click to edit Master title style</a:t>
            </a:r>
            <a:endParaRPr lang="en-BE"/>
          </a:p>
        </p:txBody>
      </p:sp>
      <p:sp>
        <p:nvSpPr>
          <p:cNvPr id="20" name="Text Placeholder 2">
            <a:extLst>
              <a:ext uri="{FF2B5EF4-FFF2-40B4-BE49-F238E27FC236}">
                <a16:creationId xmlns:a16="http://schemas.microsoft.com/office/drawing/2014/main" id="{C0AE9983-9A37-9263-86A5-7C98176ADA2C}"/>
              </a:ext>
            </a:extLst>
          </p:cNvPr>
          <p:cNvSpPr>
            <a:spLocks noGrp="1"/>
          </p:cNvSpPr>
          <p:nvPr>
            <p:ph type="body" idx="16"/>
          </p:nvPr>
        </p:nvSpPr>
        <p:spPr>
          <a:xfrm>
            <a:off x="8108243" y="1494178"/>
            <a:ext cx="3198283" cy="831334"/>
          </a:xfrm>
          <a:prstGeom prst="rect">
            <a:avLst/>
          </a:prstGeom>
        </p:spPr>
        <p:txBody>
          <a:bodyPr>
            <a:normAutofit/>
          </a:bodyPr>
          <a:lstStyle>
            <a:lvl1pPr marL="0" indent="0">
              <a:buNone/>
              <a:defRPr sz="1400" b="0" i="0" baseline="0">
                <a:solidFill>
                  <a:schemeClr val="tx1">
                    <a:lumMod val="85000"/>
                    <a:lumOff val="15000"/>
                  </a:schemeClr>
                </a:solidFill>
                <a:latin typeface="Hind"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1" name="Text Placeholder 14">
            <a:extLst>
              <a:ext uri="{FF2B5EF4-FFF2-40B4-BE49-F238E27FC236}">
                <a16:creationId xmlns:a16="http://schemas.microsoft.com/office/drawing/2014/main" id="{E2331AB2-2005-DDA6-A936-75F9C8554581}"/>
              </a:ext>
            </a:extLst>
          </p:cNvPr>
          <p:cNvSpPr>
            <a:spLocks noGrp="1"/>
          </p:cNvSpPr>
          <p:nvPr>
            <p:ph type="body" sz="quarter" idx="17"/>
          </p:nvPr>
        </p:nvSpPr>
        <p:spPr>
          <a:xfrm>
            <a:off x="8108243" y="2497593"/>
            <a:ext cx="3198813" cy="1227667"/>
          </a:xfrm>
        </p:spPr>
        <p:txBody>
          <a:bodyPr/>
          <a:lstStyle>
            <a:lvl1pPr marL="228600" indent="-228600">
              <a:buFont typeface="Arial" panose="020B0604020202020204" pitchFamily="34" charset="0"/>
              <a:buChar char="•"/>
              <a:defRPr sz="1400" b="0" i="0" baseline="0">
                <a:solidFill>
                  <a:srgbClr val="236E94"/>
                </a:solidFill>
                <a:latin typeface="Hind" panose="02000000000000000000" pitchFamily="2" charset="77"/>
              </a:defRPr>
            </a:lvl1pPr>
            <a:lvl2pPr marL="685800" indent="-228600">
              <a:buFont typeface="Arial" panose="020B0604020202020204" pitchFamily="34" charset="0"/>
              <a:buChar char="•"/>
              <a:defRPr baseline="0">
                <a:solidFill>
                  <a:srgbClr val="236E94"/>
                </a:solidFill>
              </a:defRPr>
            </a:lvl2pPr>
            <a:lvl3pPr marL="1143000" indent="-228600">
              <a:buFont typeface="Arial" panose="020B0604020202020204" pitchFamily="34" charset="0"/>
              <a:buChar char="•"/>
              <a:defRPr baseline="0">
                <a:solidFill>
                  <a:srgbClr val="236E94"/>
                </a:solidFill>
              </a:defRPr>
            </a:lvl3pPr>
            <a:lvl4pPr marL="1600200" indent="-228600">
              <a:buFont typeface="Arial" panose="020B0604020202020204" pitchFamily="34" charset="0"/>
              <a:buChar char="•"/>
              <a:defRPr baseline="0">
                <a:solidFill>
                  <a:srgbClr val="236E94"/>
                </a:solidFill>
              </a:defRPr>
            </a:lvl4pPr>
            <a:lvl5pPr marL="2057400" indent="-228600">
              <a:buFont typeface="Arial" panose="020B0604020202020204" pitchFamily="34" charset="0"/>
              <a:buChar char="•"/>
              <a:defRPr baseline="0">
                <a:solidFill>
                  <a:srgbClr val="236E94"/>
                </a:solidFill>
              </a:defRPr>
            </a:lvl5pPr>
          </a:lstStyle>
          <a:p>
            <a:pPr lvl="0"/>
            <a:r>
              <a:rPr lang="en-GB"/>
              <a:t>Click to edit Master text styles</a:t>
            </a:r>
          </a:p>
          <a:p>
            <a:pPr lvl="0"/>
            <a:endParaRPr lang="en-GB"/>
          </a:p>
          <a:p>
            <a:pPr lvl="0"/>
            <a:endParaRPr lang="en-GB"/>
          </a:p>
        </p:txBody>
      </p:sp>
      <p:sp>
        <p:nvSpPr>
          <p:cNvPr id="26" name="Oval 25">
            <a:extLst>
              <a:ext uri="{FF2B5EF4-FFF2-40B4-BE49-F238E27FC236}">
                <a16:creationId xmlns:a16="http://schemas.microsoft.com/office/drawing/2014/main" id="{7DE31517-3CB7-C8B3-A532-2615CDE74668}"/>
              </a:ext>
            </a:extLst>
          </p:cNvPr>
          <p:cNvSpPr/>
          <p:nvPr userDrawn="1"/>
        </p:nvSpPr>
        <p:spPr>
          <a:xfrm>
            <a:off x="1038577" y="4120444"/>
            <a:ext cx="2020712" cy="202071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Picture Placeholder 30">
            <a:extLst>
              <a:ext uri="{FF2B5EF4-FFF2-40B4-BE49-F238E27FC236}">
                <a16:creationId xmlns:a16="http://schemas.microsoft.com/office/drawing/2014/main" id="{679E942A-231B-E381-D7DD-50B5D613085D}"/>
              </a:ext>
            </a:extLst>
          </p:cNvPr>
          <p:cNvSpPr>
            <a:spLocks noGrp="1"/>
          </p:cNvSpPr>
          <p:nvPr>
            <p:ph type="pic" sz="quarter" idx="18"/>
          </p:nvPr>
        </p:nvSpPr>
        <p:spPr>
          <a:xfrm>
            <a:off x="1004710" y="4045878"/>
            <a:ext cx="2043290" cy="2099586"/>
          </a:xfrm>
          <a:prstGeom prst="ellipse">
            <a:avLst/>
          </a:prstGeom>
        </p:spPr>
        <p:txBody>
          <a:bodyPr/>
          <a:lstStyle/>
          <a:p>
            <a:endParaRPr lang="en-BE"/>
          </a:p>
        </p:txBody>
      </p:sp>
      <p:sp>
        <p:nvSpPr>
          <p:cNvPr id="32" name="Picture Placeholder 30">
            <a:extLst>
              <a:ext uri="{FF2B5EF4-FFF2-40B4-BE49-F238E27FC236}">
                <a16:creationId xmlns:a16="http://schemas.microsoft.com/office/drawing/2014/main" id="{55E9B1B7-3722-E9CF-5B0C-7C3D5FDF372A}"/>
              </a:ext>
            </a:extLst>
          </p:cNvPr>
          <p:cNvSpPr>
            <a:spLocks noGrp="1"/>
          </p:cNvSpPr>
          <p:nvPr>
            <p:ph type="pic" sz="quarter" idx="19"/>
          </p:nvPr>
        </p:nvSpPr>
        <p:spPr>
          <a:xfrm>
            <a:off x="4538132" y="4045878"/>
            <a:ext cx="2043290" cy="2099586"/>
          </a:xfrm>
          <a:prstGeom prst="ellipse">
            <a:avLst/>
          </a:prstGeom>
        </p:spPr>
        <p:txBody>
          <a:bodyPr/>
          <a:lstStyle/>
          <a:p>
            <a:endParaRPr lang="en-BE"/>
          </a:p>
        </p:txBody>
      </p:sp>
      <p:sp>
        <p:nvSpPr>
          <p:cNvPr id="33" name="Picture Placeholder 30">
            <a:extLst>
              <a:ext uri="{FF2B5EF4-FFF2-40B4-BE49-F238E27FC236}">
                <a16:creationId xmlns:a16="http://schemas.microsoft.com/office/drawing/2014/main" id="{953177A3-2F6F-0D7C-6B7B-9F6F30D135DA}"/>
              </a:ext>
            </a:extLst>
          </p:cNvPr>
          <p:cNvSpPr>
            <a:spLocks noGrp="1"/>
          </p:cNvSpPr>
          <p:nvPr>
            <p:ph type="pic" sz="quarter" idx="20"/>
          </p:nvPr>
        </p:nvSpPr>
        <p:spPr>
          <a:xfrm>
            <a:off x="8229599" y="4045878"/>
            <a:ext cx="2043290" cy="2099586"/>
          </a:xfrm>
          <a:prstGeom prst="ellipse">
            <a:avLst/>
          </a:prstGeom>
        </p:spPr>
        <p:txBody>
          <a:bodyPr/>
          <a:lstStyle/>
          <a:p>
            <a:endParaRPr lang="en-BE"/>
          </a:p>
        </p:txBody>
      </p:sp>
      <p:pic>
        <p:nvPicPr>
          <p:cNvPr id="35" name="Picture 34">
            <a:extLst>
              <a:ext uri="{FF2B5EF4-FFF2-40B4-BE49-F238E27FC236}">
                <a16:creationId xmlns:a16="http://schemas.microsoft.com/office/drawing/2014/main" id="{4507CC7B-1D8C-31EE-C8D2-20F4BBED894C}"/>
              </a:ext>
            </a:extLst>
          </p:cNvPr>
          <p:cNvPicPr>
            <a:picLocks noChangeAspect="1"/>
          </p:cNvPicPr>
          <p:nvPr userDrawn="1"/>
        </p:nvPicPr>
        <p:blipFill>
          <a:blip r:embed="rId2"/>
          <a:stretch>
            <a:fillRect/>
          </a:stretch>
        </p:blipFill>
        <p:spPr>
          <a:xfrm>
            <a:off x="776110" y="4253311"/>
            <a:ext cx="355600" cy="1346200"/>
          </a:xfrm>
          <a:prstGeom prst="rect">
            <a:avLst/>
          </a:prstGeom>
        </p:spPr>
      </p:pic>
      <p:pic>
        <p:nvPicPr>
          <p:cNvPr id="36" name="Picture 35">
            <a:extLst>
              <a:ext uri="{FF2B5EF4-FFF2-40B4-BE49-F238E27FC236}">
                <a16:creationId xmlns:a16="http://schemas.microsoft.com/office/drawing/2014/main" id="{73D74590-0C27-0B12-D83D-C03CD44F7E2F}"/>
              </a:ext>
            </a:extLst>
          </p:cNvPr>
          <p:cNvPicPr>
            <a:picLocks noChangeAspect="1"/>
          </p:cNvPicPr>
          <p:nvPr userDrawn="1"/>
        </p:nvPicPr>
        <p:blipFill>
          <a:blip r:embed="rId3"/>
          <a:stretch>
            <a:fillRect/>
          </a:stretch>
        </p:blipFill>
        <p:spPr>
          <a:xfrm>
            <a:off x="6443839" y="4273291"/>
            <a:ext cx="342900" cy="825500"/>
          </a:xfrm>
          <a:prstGeom prst="rect">
            <a:avLst/>
          </a:prstGeom>
        </p:spPr>
      </p:pic>
      <p:pic>
        <p:nvPicPr>
          <p:cNvPr id="37" name="Picture 36">
            <a:extLst>
              <a:ext uri="{FF2B5EF4-FFF2-40B4-BE49-F238E27FC236}">
                <a16:creationId xmlns:a16="http://schemas.microsoft.com/office/drawing/2014/main" id="{8A9D994B-86D5-0085-9D9C-65C4853C3E1F}"/>
              </a:ext>
            </a:extLst>
          </p:cNvPr>
          <p:cNvPicPr>
            <a:picLocks noChangeAspect="1"/>
          </p:cNvPicPr>
          <p:nvPr userDrawn="1"/>
        </p:nvPicPr>
        <p:blipFill>
          <a:blip r:embed="rId4"/>
          <a:stretch>
            <a:fillRect/>
          </a:stretch>
        </p:blipFill>
        <p:spPr>
          <a:xfrm>
            <a:off x="8281809" y="5870928"/>
            <a:ext cx="1282700" cy="508000"/>
          </a:xfrm>
          <a:prstGeom prst="rect">
            <a:avLst/>
          </a:prstGeom>
        </p:spPr>
      </p:pic>
    </p:spTree>
    <p:extLst>
      <p:ext uri="{BB962C8B-B14F-4D97-AF65-F5344CB8AC3E}">
        <p14:creationId xmlns:p14="http://schemas.microsoft.com/office/powerpoint/2010/main" val="205765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xt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D33-6A68-A13E-5FAE-32015B43BB6F}"/>
              </a:ext>
            </a:extLst>
          </p:cNvPr>
          <p:cNvSpPr>
            <a:spLocks noGrp="1"/>
          </p:cNvSpPr>
          <p:nvPr>
            <p:ph type="title" hasCustomPrompt="1"/>
          </p:nvPr>
        </p:nvSpPr>
        <p:spPr>
          <a:xfrm>
            <a:off x="838200" y="653250"/>
            <a:ext cx="10515600" cy="1058662"/>
          </a:xfrm>
          <a:prstGeom prst="rect">
            <a:avLst/>
          </a:prstGeom>
        </p:spPr>
        <p:txBody>
          <a:bodyPr/>
          <a:lstStyle/>
          <a:p>
            <a:r>
              <a:rPr lang="en-GB"/>
              <a:t>Click to edit Master </a:t>
            </a:r>
            <a:br>
              <a:rPr lang="en-GB"/>
            </a:br>
            <a:r>
              <a:rPr lang="en-GB"/>
              <a:t>title style</a:t>
            </a:r>
            <a:endParaRPr lang="en-BE"/>
          </a:p>
        </p:txBody>
      </p:sp>
      <p:sp>
        <p:nvSpPr>
          <p:cNvPr id="4" name="Date Placeholder 3">
            <a:extLst>
              <a:ext uri="{FF2B5EF4-FFF2-40B4-BE49-F238E27FC236}">
                <a16:creationId xmlns:a16="http://schemas.microsoft.com/office/drawing/2014/main" id="{45F69E40-C8DA-B418-806E-9F0D44721D7E}"/>
              </a:ext>
            </a:extLst>
          </p:cNvPr>
          <p:cNvSpPr>
            <a:spLocks noGrp="1"/>
          </p:cNvSpPr>
          <p:nvPr>
            <p:ph type="dt" sz="half" idx="10"/>
          </p:nvPr>
        </p:nvSpPr>
        <p:spPr/>
        <p:txBody>
          <a:bodyPr/>
          <a:lstStyle/>
          <a:p>
            <a:fld id="{A54AA96C-D525-2647-92D7-80A792192BFB}" type="datetime1">
              <a:rPr lang="en-US" smtClean="0"/>
              <a:t>5/2/2024</a:t>
            </a:fld>
            <a:endParaRPr lang="en-BE"/>
          </a:p>
        </p:txBody>
      </p:sp>
      <p:sp>
        <p:nvSpPr>
          <p:cNvPr id="6" name="Slide Number Placeholder 5">
            <a:extLst>
              <a:ext uri="{FF2B5EF4-FFF2-40B4-BE49-F238E27FC236}">
                <a16:creationId xmlns:a16="http://schemas.microsoft.com/office/drawing/2014/main" id="{86BF5B41-C595-242C-8B87-E53914AF051E}"/>
              </a:ext>
            </a:extLst>
          </p:cNvPr>
          <p:cNvSpPr>
            <a:spLocks noGrp="1"/>
          </p:cNvSpPr>
          <p:nvPr>
            <p:ph type="sldNum" sz="quarter" idx="12"/>
          </p:nvPr>
        </p:nvSpPr>
        <p:spPr/>
        <p:txBody>
          <a:bodyPr/>
          <a:lstStyle/>
          <a:p>
            <a:fld id="{DB558DC6-E313-E247-9050-BA17FD2A5F72}" type="slidenum">
              <a:rPr lang="en-BE" smtClean="0"/>
              <a:t>‹#›</a:t>
            </a:fld>
            <a:endParaRPr lang="en-BE"/>
          </a:p>
        </p:txBody>
      </p:sp>
      <p:sp>
        <p:nvSpPr>
          <p:cNvPr id="56" name="Freeform 55">
            <a:extLst>
              <a:ext uri="{FF2B5EF4-FFF2-40B4-BE49-F238E27FC236}">
                <a16:creationId xmlns:a16="http://schemas.microsoft.com/office/drawing/2014/main" id="{C559A327-35F4-1913-24A7-284F1FD473A7}"/>
              </a:ext>
            </a:extLst>
          </p:cNvPr>
          <p:cNvSpPr>
            <a:spLocks noGrp="1"/>
          </p:cNvSpPr>
          <p:nvPr>
            <p:ph type="pic" sz="quarter" idx="15"/>
          </p:nvPr>
        </p:nvSpPr>
        <p:spPr>
          <a:xfrm rot="2700000">
            <a:off x="8028562" y="-2445681"/>
            <a:ext cx="3907277" cy="7963369"/>
          </a:xfrm>
          <a:custGeom>
            <a:avLst/>
            <a:gdLst>
              <a:gd name="connsiteX0" fmla="*/ 1 w 2124106"/>
              <a:gd name="connsiteY0" fmla="*/ 0 h 4329112"/>
              <a:gd name="connsiteX1" fmla="*/ 2122489 w 2124106"/>
              <a:gd name="connsiteY1" fmla="*/ 0 h 4329112"/>
              <a:gd name="connsiteX2" fmla="*/ 2122489 w 2124106"/>
              <a:gd name="connsiteY2" fmla="*/ 3256312 h 4329112"/>
              <a:gd name="connsiteX3" fmla="*/ 2124106 w 2124106"/>
              <a:gd name="connsiteY3" fmla="*/ 3287712 h 4329112"/>
              <a:gd name="connsiteX4" fmla="*/ 1062053 w 2124106"/>
              <a:gd name="connsiteY4" fmla="*/ 4329112 h 4329112"/>
              <a:gd name="connsiteX5" fmla="*/ 0 w 2124106"/>
              <a:gd name="connsiteY5" fmla="*/ 3287712 h 4329112"/>
              <a:gd name="connsiteX6" fmla="*/ 1 w 2124106"/>
              <a:gd name="connsiteY6" fmla="*/ 3287693 h 432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106" h="4329112">
                <a:moveTo>
                  <a:pt x="1" y="0"/>
                </a:moveTo>
                <a:lnTo>
                  <a:pt x="2122489" y="0"/>
                </a:lnTo>
                <a:lnTo>
                  <a:pt x="2122489" y="3256312"/>
                </a:lnTo>
                <a:lnTo>
                  <a:pt x="2124106" y="3287712"/>
                </a:lnTo>
                <a:cubicBezTo>
                  <a:pt x="2124106" y="3862861"/>
                  <a:pt x="1648609" y="4329112"/>
                  <a:pt x="1062053" y="4329112"/>
                </a:cubicBezTo>
                <a:cubicBezTo>
                  <a:pt x="475497" y="4329112"/>
                  <a:pt x="0" y="3862861"/>
                  <a:pt x="0" y="3287712"/>
                </a:cubicBezTo>
                <a:lnTo>
                  <a:pt x="1" y="3287693"/>
                </a:lnTo>
                <a:close/>
              </a:path>
            </a:pathLst>
          </a:custGeom>
          <a:blipFill dpi="0" rotWithShape="0">
            <a:blip r:embed="rId2">
              <a:extLst>
                <a:ext uri="{28A0092B-C50C-407E-A947-70E740481C1C}">
                  <a14:useLocalDpi xmlns:a14="http://schemas.microsoft.com/office/drawing/2010/main" val="0"/>
                </a:ext>
              </a:extLst>
            </a:blip>
            <a:srcRect/>
            <a:stretch>
              <a:fillRect/>
            </a:stretch>
          </a:blipFill>
        </p:spPr>
        <p:txBody>
          <a:bodyPr wrap="square">
            <a:noAutofit/>
          </a:bodyPr>
          <a:lstStyle/>
          <a:p>
            <a:endParaRPr lang="en-BE"/>
          </a:p>
        </p:txBody>
      </p:sp>
      <p:sp>
        <p:nvSpPr>
          <p:cNvPr id="58" name="Text Placeholder 2">
            <a:extLst>
              <a:ext uri="{FF2B5EF4-FFF2-40B4-BE49-F238E27FC236}">
                <a16:creationId xmlns:a16="http://schemas.microsoft.com/office/drawing/2014/main" id="{A2FB24C8-5E72-314E-5C8F-F72B0E70CABC}"/>
              </a:ext>
            </a:extLst>
          </p:cNvPr>
          <p:cNvSpPr>
            <a:spLocks noGrp="1"/>
          </p:cNvSpPr>
          <p:nvPr>
            <p:ph type="body" idx="1"/>
          </p:nvPr>
        </p:nvSpPr>
        <p:spPr>
          <a:xfrm>
            <a:off x="829056" y="2017553"/>
            <a:ext cx="5303521" cy="1411447"/>
          </a:xfrm>
          <a:prstGeom prst="rect">
            <a:avLst/>
          </a:prstGeom>
        </p:spPr>
        <p:txBody>
          <a:bodyPr>
            <a:normAutofit/>
          </a:bodyPr>
          <a:lstStyle>
            <a:lvl1pPr marL="0" indent="0">
              <a:buNone/>
              <a:defRPr sz="1400" b="0" i="0" baseline="0">
                <a:solidFill>
                  <a:schemeClr val="tx1">
                    <a:lumMod val="85000"/>
                    <a:lumOff val="15000"/>
                  </a:schemeClr>
                </a:solidFill>
                <a:latin typeface="Hind"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9" name="Picture 58">
            <a:extLst>
              <a:ext uri="{FF2B5EF4-FFF2-40B4-BE49-F238E27FC236}">
                <a16:creationId xmlns:a16="http://schemas.microsoft.com/office/drawing/2014/main" id="{30D21C26-9279-2EE7-1CA9-BEA3FEA97BEB}"/>
              </a:ext>
            </a:extLst>
          </p:cNvPr>
          <p:cNvPicPr>
            <a:picLocks noChangeAspect="1"/>
          </p:cNvPicPr>
          <p:nvPr userDrawn="1"/>
        </p:nvPicPr>
        <p:blipFill>
          <a:blip r:embed="rId3"/>
          <a:stretch>
            <a:fillRect/>
          </a:stretch>
        </p:blipFill>
        <p:spPr>
          <a:xfrm>
            <a:off x="-1798320" y="-453972"/>
            <a:ext cx="3596640" cy="3048000"/>
          </a:xfrm>
          <a:prstGeom prst="rect">
            <a:avLst/>
          </a:prstGeom>
        </p:spPr>
      </p:pic>
    </p:spTree>
    <p:extLst>
      <p:ext uri="{BB962C8B-B14F-4D97-AF65-F5344CB8AC3E}">
        <p14:creationId xmlns:p14="http://schemas.microsoft.com/office/powerpoint/2010/main" val="249692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hoto_Txtheav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F69E40-C8DA-B418-806E-9F0D44721D7E}"/>
              </a:ext>
            </a:extLst>
          </p:cNvPr>
          <p:cNvSpPr>
            <a:spLocks noGrp="1"/>
          </p:cNvSpPr>
          <p:nvPr>
            <p:ph type="dt" sz="half" idx="10"/>
          </p:nvPr>
        </p:nvSpPr>
        <p:spPr/>
        <p:txBody>
          <a:bodyPr/>
          <a:lstStyle/>
          <a:p>
            <a:fld id="{A54AA96C-D525-2647-92D7-80A792192BFB}" type="datetime1">
              <a:rPr lang="en-US" smtClean="0"/>
              <a:t>5/2/2024</a:t>
            </a:fld>
            <a:endParaRPr lang="en-BE"/>
          </a:p>
        </p:txBody>
      </p:sp>
      <p:sp>
        <p:nvSpPr>
          <p:cNvPr id="6" name="Slide Number Placeholder 5">
            <a:extLst>
              <a:ext uri="{FF2B5EF4-FFF2-40B4-BE49-F238E27FC236}">
                <a16:creationId xmlns:a16="http://schemas.microsoft.com/office/drawing/2014/main" id="{86BF5B41-C595-242C-8B87-E53914AF051E}"/>
              </a:ext>
            </a:extLst>
          </p:cNvPr>
          <p:cNvSpPr>
            <a:spLocks noGrp="1"/>
          </p:cNvSpPr>
          <p:nvPr>
            <p:ph type="sldNum" sz="quarter" idx="12"/>
          </p:nvPr>
        </p:nvSpPr>
        <p:spPr/>
        <p:txBody>
          <a:bodyPr/>
          <a:lstStyle/>
          <a:p>
            <a:fld id="{DB558DC6-E313-E247-9050-BA17FD2A5F72}" type="slidenum">
              <a:rPr lang="en-BE" smtClean="0"/>
              <a:t>‹#›</a:t>
            </a:fld>
            <a:endParaRPr lang="en-BE"/>
          </a:p>
        </p:txBody>
      </p:sp>
      <p:sp>
        <p:nvSpPr>
          <p:cNvPr id="56" name="Picture Placeholder 55">
            <a:extLst>
              <a:ext uri="{FF2B5EF4-FFF2-40B4-BE49-F238E27FC236}">
                <a16:creationId xmlns:a16="http://schemas.microsoft.com/office/drawing/2014/main" id="{C559A327-35F4-1913-24A7-284F1FD473A7}"/>
              </a:ext>
            </a:extLst>
          </p:cNvPr>
          <p:cNvSpPr>
            <a:spLocks noGrp="1"/>
          </p:cNvSpPr>
          <p:nvPr>
            <p:ph type="pic" sz="quarter" idx="15"/>
          </p:nvPr>
        </p:nvSpPr>
        <p:spPr>
          <a:xfrm rot="8100000">
            <a:off x="9697736" y="2711888"/>
            <a:ext cx="2684251" cy="5470736"/>
          </a:xfrm>
          <a:custGeom>
            <a:avLst/>
            <a:gdLst>
              <a:gd name="connsiteX0" fmla="*/ 1 w 2124106"/>
              <a:gd name="connsiteY0" fmla="*/ 0 h 4329112"/>
              <a:gd name="connsiteX1" fmla="*/ 2122489 w 2124106"/>
              <a:gd name="connsiteY1" fmla="*/ 0 h 4329112"/>
              <a:gd name="connsiteX2" fmla="*/ 2122489 w 2124106"/>
              <a:gd name="connsiteY2" fmla="*/ 3256312 h 4329112"/>
              <a:gd name="connsiteX3" fmla="*/ 2124106 w 2124106"/>
              <a:gd name="connsiteY3" fmla="*/ 3287712 h 4329112"/>
              <a:gd name="connsiteX4" fmla="*/ 1062053 w 2124106"/>
              <a:gd name="connsiteY4" fmla="*/ 4329112 h 4329112"/>
              <a:gd name="connsiteX5" fmla="*/ 0 w 2124106"/>
              <a:gd name="connsiteY5" fmla="*/ 3287712 h 4329112"/>
              <a:gd name="connsiteX6" fmla="*/ 1 w 2124106"/>
              <a:gd name="connsiteY6" fmla="*/ 3287693 h 432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106" h="4329112">
                <a:moveTo>
                  <a:pt x="1" y="0"/>
                </a:moveTo>
                <a:lnTo>
                  <a:pt x="2122489" y="0"/>
                </a:lnTo>
                <a:lnTo>
                  <a:pt x="2122489" y="3256312"/>
                </a:lnTo>
                <a:lnTo>
                  <a:pt x="2124106" y="3287712"/>
                </a:lnTo>
                <a:cubicBezTo>
                  <a:pt x="2124106" y="3862861"/>
                  <a:pt x="1648609" y="4329112"/>
                  <a:pt x="1062053" y="4329112"/>
                </a:cubicBezTo>
                <a:cubicBezTo>
                  <a:pt x="475497" y="4329112"/>
                  <a:pt x="0" y="3862861"/>
                  <a:pt x="0" y="3287712"/>
                </a:cubicBezTo>
                <a:lnTo>
                  <a:pt x="1" y="3287693"/>
                </a:lnTo>
                <a:close/>
              </a:path>
            </a:pathLst>
          </a:custGeom>
          <a:blipFill dpi="0" rotWithShape="0">
            <a:blip r:embed="rId2">
              <a:extLst>
                <a:ext uri="{28A0092B-C50C-407E-A947-70E740481C1C}">
                  <a14:useLocalDpi xmlns:a14="http://schemas.microsoft.com/office/drawing/2010/main" val="0"/>
                </a:ext>
              </a:extLst>
            </a:blip>
            <a:srcRect/>
            <a:stretch>
              <a:fillRect/>
            </a:stretch>
          </a:blipFill>
        </p:spPr>
        <p:txBody>
          <a:bodyPr wrap="square">
            <a:noAutofit/>
          </a:bodyPr>
          <a:lstStyle/>
          <a:p>
            <a:endParaRPr lang="en-BE"/>
          </a:p>
        </p:txBody>
      </p:sp>
      <p:sp>
        <p:nvSpPr>
          <p:cNvPr id="7" name="Title 1">
            <a:extLst>
              <a:ext uri="{FF2B5EF4-FFF2-40B4-BE49-F238E27FC236}">
                <a16:creationId xmlns:a16="http://schemas.microsoft.com/office/drawing/2014/main" id="{ADC1631D-55E6-B8A4-E970-4AF3636BDA7D}"/>
              </a:ext>
            </a:extLst>
          </p:cNvPr>
          <p:cNvSpPr>
            <a:spLocks noGrp="1"/>
          </p:cNvSpPr>
          <p:nvPr>
            <p:ph type="title" hasCustomPrompt="1"/>
          </p:nvPr>
        </p:nvSpPr>
        <p:spPr>
          <a:xfrm>
            <a:off x="838200" y="653250"/>
            <a:ext cx="10515600" cy="1058662"/>
          </a:xfrm>
          <a:prstGeom prst="rect">
            <a:avLst/>
          </a:prstGeom>
        </p:spPr>
        <p:txBody>
          <a:bodyPr/>
          <a:lstStyle/>
          <a:p>
            <a:r>
              <a:rPr lang="en-GB"/>
              <a:t>Click to edit Master </a:t>
            </a:r>
            <a:br>
              <a:rPr lang="en-GB"/>
            </a:br>
            <a:r>
              <a:rPr lang="en-GB"/>
              <a:t>title style</a:t>
            </a:r>
            <a:endParaRPr lang="en-BE"/>
          </a:p>
        </p:txBody>
      </p:sp>
      <p:sp>
        <p:nvSpPr>
          <p:cNvPr id="8" name="Text Placeholder 2">
            <a:extLst>
              <a:ext uri="{FF2B5EF4-FFF2-40B4-BE49-F238E27FC236}">
                <a16:creationId xmlns:a16="http://schemas.microsoft.com/office/drawing/2014/main" id="{196808B7-3993-8F18-9C68-53413216DC61}"/>
              </a:ext>
            </a:extLst>
          </p:cNvPr>
          <p:cNvSpPr>
            <a:spLocks noGrp="1"/>
          </p:cNvSpPr>
          <p:nvPr>
            <p:ph type="body" idx="1"/>
          </p:nvPr>
        </p:nvSpPr>
        <p:spPr>
          <a:xfrm>
            <a:off x="829056" y="2017553"/>
            <a:ext cx="5303521" cy="1411447"/>
          </a:xfrm>
          <a:prstGeom prst="rect">
            <a:avLst/>
          </a:prstGeom>
        </p:spPr>
        <p:txBody>
          <a:bodyPr>
            <a:normAutofit/>
          </a:bodyPr>
          <a:lstStyle>
            <a:lvl1pPr marL="0" indent="0">
              <a:buNone/>
              <a:defRPr sz="1400" b="0" i="0" baseline="0">
                <a:solidFill>
                  <a:schemeClr val="tx1">
                    <a:lumMod val="85000"/>
                    <a:lumOff val="15000"/>
                  </a:schemeClr>
                </a:solidFill>
                <a:latin typeface="Hind"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0" name="Picture 9">
            <a:extLst>
              <a:ext uri="{FF2B5EF4-FFF2-40B4-BE49-F238E27FC236}">
                <a16:creationId xmlns:a16="http://schemas.microsoft.com/office/drawing/2014/main" id="{26D35775-7456-D2D5-4EA9-42A4DE7393F9}"/>
              </a:ext>
            </a:extLst>
          </p:cNvPr>
          <p:cNvPicPr>
            <a:picLocks noChangeAspect="1"/>
          </p:cNvPicPr>
          <p:nvPr userDrawn="1"/>
        </p:nvPicPr>
        <p:blipFill>
          <a:blip r:embed="rId3"/>
          <a:stretch>
            <a:fillRect/>
          </a:stretch>
        </p:blipFill>
        <p:spPr>
          <a:xfrm>
            <a:off x="-63749" y="5469965"/>
            <a:ext cx="1511300" cy="1320800"/>
          </a:xfrm>
          <a:prstGeom prst="rect">
            <a:avLst/>
          </a:prstGeom>
        </p:spPr>
      </p:pic>
    </p:spTree>
    <p:extLst>
      <p:ext uri="{BB962C8B-B14F-4D97-AF65-F5344CB8AC3E}">
        <p14:creationId xmlns:p14="http://schemas.microsoft.com/office/powerpoint/2010/main" val="303994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D33-6A68-A13E-5FAE-32015B43BB6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08C8DB4-5476-84ED-F861-097FC904D911}"/>
              </a:ext>
            </a:extLst>
          </p:cNvPr>
          <p:cNvSpPr>
            <a:spLocks noGrp="1"/>
          </p:cNvSpPr>
          <p:nvPr>
            <p:ph idx="1"/>
          </p:nvPr>
        </p:nvSpPr>
        <p:spPr>
          <a:xfrm>
            <a:off x="838200" y="1825625"/>
            <a:ext cx="10515600" cy="4351338"/>
          </a:xfrm>
          <a:prstGeom prst="rect">
            <a:avLst/>
          </a:prstGeom>
        </p:spPr>
        <p:txBody>
          <a:bodyPr/>
          <a:lstStyle>
            <a:lvl1pPr>
              <a:defRPr baseline="0">
                <a:solidFill>
                  <a:srgbClr val="174861"/>
                </a:solidFill>
              </a:defRPr>
            </a:lvl1pPr>
            <a:lvl2pPr>
              <a:defRPr baseline="0">
                <a:solidFill>
                  <a:srgbClr val="17486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45F69E40-C8DA-B418-806E-9F0D44721D7E}"/>
              </a:ext>
            </a:extLst>
          </p:cNvPr>
          <p:cNvSpPr>
            <a:spLocks noGrp="1"/>
          </p:cNvSpPr>
          <p:nvPr>
            <p:ph type="dt" sz="half" idx="10"/>
          </p:nvPr>
        </p:nvSpPr>
        <p:spPr/>
        <p:txBody>
          <a:bodyPr/>
          <a:lstStyle/>
          <a:p>
            <a:fld id="{A54AA96C-D525-2647-92D7-80A792192BFB}" type="datetime1">
              <a:rPr lang="en-US" smtClean="0"/>
              <a:t>5/2/2024</a:t>
            </a:fld>
            <a:endParaRPr lang="en-BE"/>
          </a:p>
        </p:txBody>
      </p:sp>
      <p:sp>
        <p:nvSpPr>
          <p:cNvPr id="6" name="Slide Number Placeholder 5">
            <a:extLst>
              <a:ext uri="{FF2B5EF4-FFF2-40B4-BE49-F238E27FC236}">
                <a16:creationId xmlns:a16="http://schemas.microsoft.com/office/drawing/2014/main" id="{86BF5B41-C595-242C-8B87-E53914AF051E}"/>
              </a:ext>
            </a:extLst>
          </p:cNvPr>
          <p:cNvSpPr>
            <a:spLocks noGrp="1"/>
          </p:cNvSpPr>
          <p:nvPr>
            <p:ph type="sldNum" sz="quarter" idx="12"/>
          </p:nvPr>
        </p:nvSpPr>
        <p:spPr/>
        <p:txBody>
          <a:bodyPr/>
          <a:lstStyle/>
          <a:p>
            <a:fld id="{DB558DC6-E313-E247-9050-BA17FD2A5F72}" type="slidenum">
              <a:rPr lang="en-BE" smtClean="0"/>
              <a:t>‹#›</a:t>
            </a:fld>
            <a:endParaRPr lang="en-BE"/>
          </a:p>
        </p:txBody>
      </p:sp>
      <p:pic>
        <p:nvPicPr>
          <p:cNvPr id="9" name="Picture 8">
            <a:extLst>
              <a:ext uri="{FF2B5EF4-FFF2-40B4-BE49-F238E27FC236}">
                <a16:creationId xmlns:a16="http://schemas.microsoft.com/office/drawing/2014/main" id="{F0826335-31EA-AABB-72A4-723C005C1EE7}"/>
              </a:ext>
            </a:extLst>
          </p:cNvPr>
          <p:cNvPicPr>
            <a:picLocks noChangeAspect="1"/>
          </p:cNvPicPr>
          <p:nvPr userDrawn="1"/>
        </p:nvPicPr>
        <p:blipFill>
          <a:blip r:embed="rId2"/>
          <a:stretch>
            <a:fillRect/>
          </a:stretch>
        </p:blipFill>
        <p:spPr>
          <a:xfrm>
            <a:off x="8475785" y="-593759"/>
            <a:ext cx="7772400" cy="2992261"/>
          </a:xfrm>
          <a:prstGeom prst="rect">
            <a:avLst/>
          </a:prstGeom>
        </p:spPr>
      </p:pic>
    </p:spTree>
    <p:extLst>
      <p:ext uri="{BB962C8B-B14F-4D97-AF65-F5344CB8AC3E}">
        <p14:creationId xmlns:p14="http://schemas.microsoft.com/office/powerpoint/2010/main" val="354167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9453-0C9D-4DCB-F422-7D1ED8A674F1}"/>
              </a:ext>
            </a:extLst>
          </p:cNvPr>
          <p:cNvSpPr>
            <a:spLocks noGrp="1"/>
          </p:cNvSpPr>
          <p:nvPr>
            <p:ph type="title" hasCustomPrompt="1"/>
          </p:nvPr>
        </p:nvSpPr>
        <p:spPr>
          <a:xfrm>
            <a:off x="831850" y="1322463"/>
            <a:ext cx="10515600" cy="2852737"/>
          </a:xfrm>
          <a:prstGeom prst="rect">
            <a:avLst/>
          </a:prstGeom>
        </p:spPr>
        <p:txBody>
          <a:bodyPr anchor="b">
            <a:normAutofit/>
          </a:bodyPr>
          <a:lstStyle>
            <a:lvl1pPr>
              <a:defRPr sz="5000" baseline="0"/>
            </a:lvl1pPr>
          </a:lstStyle>
          <a:p>
            <a:r>
              <a:rPr lang="en-GB"/>
              <a:t>Click to edit </a:t>
            </a:r>
            <a:br>
              <a:rPr lang="en-GB"/>
            </a:br>
            <a:r>
              <a:rPr lang="en-GB"/>
              <a:t>Master title style</a:t>
            </a:r>
            <a:endParaRPr lang="en-BE"/>
          </a:p>
        </p:txBody>
      </p:sp>
      <p:sp>
        <p:nvSpPr>
          <p:cNvPr id="3" name="Text Placeholder 2">
            <a:extLst>
              <a:ext uri="{FF2B5EF4-FFF2-40B4-BE49-F238E27FC236}">
                <a16:creationId xmlns:a16="http://schemas.microsoft.com/office/drawing/2014/main" id="{7B9A30CD-B581-848E-B067-7A02724DC2ED}"/>
              </a:ext>
            </a:extLst>
          </p:cNvPr>
          <p:cNvSpPr>
            <a:spLocks noGrp="1"/>
          </p:cNvSpPr>
          <p:nvPr>
            <p:ph type="body" idx="1"/>
          </p:nvPr>
        </p:nvSpPr>
        <p:spPr>
          <a:xfrm>
            <a:off x="831850" y="4202188"/>
            <a:ext cx="10515600" cy="1500187"/>
          </a:xfrm>
          <a:prstGeom prst="rect">
            <a:avLst/>
          </a:prstGeom>
        </p:spPr>
        <p:txBody>
          <a:bodyPr/>
          <a:lstStyle>
            <a:lvl1pPr marL="0" indent="0">
              <a:buNone/>
              <a:defRPr sz="2400" baseline="0">
                <a:solidFill>
                  <a:srgbClr val="17486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7ECE6D-EE9A-770D-CD44-B66199796A4E}"/>
              </a:ext>
            </a:extLst>
          </p:cNvPr>
          <p:cNvSpPr>
            <a:spLocks noGrp="1"/>
          </p:cNvSpPr>
          <p:nvPr>
            <p:ph type="dt" sz="half" idx="10"/>
          </p:nvPr>
        </p:nvSpPr>
        <p:spPr/>
        <p:txBody>
          <a:bodyPr/>
          <a:lstStyle/>
          <a:p>
            <a:fld id="{38EA6B33-9ABF-8E45-8BBD-74605568063F}" type="datetime1">
              <a:rPr lang="en-US" smtClean="0"/>
              <a:t>5/2/2024</a:t>
            </a:fld>
            <a:endParaRPr lang="en-BE"/>
          </a:p>
        </p:txBody>
      </p:sp>
      <p:sp>
        <p:nvSpPr>
          <p:cNvPr id="5" name="Footer Placeholder 4">
            <a:extLst>
              <a:ext uri="{FF2B5EF4-FFF2-40B4-BE49-F238E27FC236}">
                <a16:creationId xmlns:a16="http://schemas.microsoft.com/office/drawing/2014/main" id="{A028BB16-966E-6D58-3852-D58C9E3293F4}"/>
              </a:ext>
            </a:extLst>
          </p:cNvPr>
          <p:cNvSpPr>
            <a:spLocks noGrp="1"/>
          </p:cNvSpPr>
          <p:nvPr>
            <p:ph type="ftr" sz="quarter" idx="11"/>
          </p:nvPr>
        </p:nvSpPr>
        <p:spPr>
          <a:xfrm>
            <a:off x="4038600" y="6356350"/>
            <a:ext cx="4114800" cy="365125"/>
          </a:xfrm>
          <a:prstGeom prst="rect">
            <a:avLst/>
          </a:prstGeom>
        </p:spPr>
        <p:txBody>
          <a:bodyPr/>
          <a:lstStyle/>
          <a:p>
            <a:endParaRPr lang="en-BE"/>
          </a:p>
        </p:txBody>
      </p:sp>
      <p:sp>
        <p:nvSpPr>
          <p:cNvPr id="6" name="Slide Number Placeholder 5">
            <a:extLst>
              <a:ext uri="{FF2B5EF4-FFF2-40B4-BE49-F238E27FC236}">
                <a16:creationId xmlns:a16="http://schemas.microsoft.com/office/drawing/2014/main" id="{26513A47-B77E-0EF9-5203-BFB2B21550A8}"/>
              </a:ext>
            </a:extLst>
          </p:cNvPr>
          <p:cNvSpPr>
            <a:spLocks noGrp="1"/>
          </p:cNvSpPr>
          <p:nvPr>
            <p:ph type="sldNum" sz="quarter" idx="12"/>
          </p:nvPr>
        </p:nvSpPr>
        <p:spPr/>
        <p:txBody>
          <a:bodyPr/>
          <a:lstStyle/>
          <a:p>
            <a:fld id="{DB558DC6-E313-E247-9050-BA17FD2A5F72}" type="slidenum">
              <a:rPr lang="en-BE" smtClean="0"/>
              <a:t>‹#›</a:t>
            </a:fld>
            <a:endParaRPr lang="en-BE"/>
          </a:p>
        </p:txBody>
      </p:sp>
      <p:pic>
        <p:nvPicPr>
          <p:cNvPr id="8" name="Picture 7">
            <a:extLst>
              <a:ext uri="{FF2B5EF4-FFF2-40B4-BE49-F238E27FC236}">
                <a16:creationId xmlns:a16="http://schemas.microsoft.com/office/drawing/2014/main" id="{90837C4C-C777-9B7B-020F-45741BF4D3E8}"/>
              </a:ext>
            </a:extLst>
          </p:cNvPr>
          <p:cNvPicPr>
            <a:picLocks noChangeAspect="1"/>
          </p:cNvPicPr>
          <p:nvPr userDrawn="1"/>
        </p:nvPicPr>
        <p:blipFill>
          <a:blip r:embed="rId2"/>
          <a:stretch>
            <a:fillRect/>
          </a:stretch>
        </p:blipFill>
        <p:spPr>
          <a:xfrm>
            <a:off x="-1613878" y="1322463"/>
            <a:ext cx="3596640" cy="3048000"/>
          </a:xfrm>
          <a:prstGeom prst="rect">
            <a:avLst/>
          </a:prstGeom>
        </p:spPr>
      </p:pic>
    </p:spTree>
    <p:extLst>
      <p:ext uri="{BB962C8B-B14F-4D97-AF65-F5344CB8AC3E}">
        <p14:creationId xmlns:p14="http://schemas.microsoft.com/office/powerpoint/2010/main" val="297807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9C6D-2ECB-9B6C-6DA4-25CD4337202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756FA4BE-D110-B820-5670-15E970B1C70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87DB27E-CD52-36FE-FE70-959B0ED0859E}"/>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B1B8E79D-3CE9-C52C-457B-1F8E665473B0}"/>
              </a:ext>
            </a:extLst>
          </p:cNvPr>
          <p:cNvSpPr>
            <a:spLocks noGrp="1"/>
          </p:cNvSpPr>
          <p:nvPr>
            <p:ph type="dt" sz="half" idx="10"/>
          </p:nvPr>
        </p:nvSpPr>
        <p:spPr/>
        <p:txBody>
          <a:bodyPr/>
          <a:lstStyle/>
          <a:p>
            <a:fld id="{DC8EC2F1-33C6-4D43-93F9-D69A77758908}" type="datetime1">
              <a:rPr lang="en-US" smtClean="0"/>
              <a:t>5/2/2024</a:t>
            </a:fld>
            <a:endParaRPr lang="en-BE"/>
          </a:p>
        </p:txBody>
      </p:sp>
      <p:sp>
        <p:nvSpPr>
          <p:cNvPr id="6" name="Footer Placeholder 5">
            <a:extLst>
              <a:ext uri="{FF2B5EF4-FFF2-40B4-BE49-F238E27FC236}">
                <a16:creationId xmlns:a16="http://schemas.microsoft.com/office/drawing/2014/main" id="{CEE564B9-E9C2-AD76-60C0-96E0F3DD4A1F}"/>
              </a:ext>
            </a:extLst>
          </p:cNvPr>
          <p:cNvSpPr>
            <a:spLocks noGrp="1"/>
          </p:cNvSpPr>
          <p:nvPr>
            <p:ph type="ftr" sz="quarter" idx="11"/>
          </p:nvPr>
        </p:nvSpPr>
        <p:spPr>
          <a:xfrm>
            <a:off x="4038600" y="6356350"/>
            <a:ext cx="4114800" cy="365125"/>
          </a:xfrm>
          <a:prstGeom prst="rect">
            <a:avLst/>
          </a:prstGeom>
        </p:spPr>
        <p:txBody>
          <a:bodyPr/>
          <a:lstStyle/>
          <a:p>
            <a:endParaRPr lang="en-BE"/>
          </a:p>
        </p:txBody>
      </p:sp>
      <p:sp>
        <p:nvSpPr>
          <p:cNvPr id="7" name="Slide Number Placeholder 6">
            <a:extLst>
              <a:ext uri="{FF2B5EF4-FFF2-40B4-BE49-F238E27FC236}">
                <a16:creationId xmlns:a16="http://schemas.microsoft.com/office/drawing/2014/main" id="{3CF0B4C4-7028-19C9-D11C-A8EEFA58F66E}"/>
              </a:ext>
            </a:extLst>
          </p:cNvPr>
          <p:cNvSpPr>
            <a:spLocks noGrp="1"/>
          </p:cNvSpPr>
          <p:nvPr>
            <p:ph type="sldNum" sz="quarter" idx="12"/>
          </p:nvPr>
        </p:nvSpPr>
        <p:spPr/>
        <p:txBody>
          <a:bodyPr/>
          <a:lstStyle/>
          <a:p>
            <a:fld id="{DB558DC6-E313-E247-9050-BA17FD2A5F72}" type="slidenum">
              <a:rPr lang="en-BE" smtClean="0"/>
              <a:t>‹#›</a:t>
            </a:fld>
            <a:endParaRPr lang="en-BE"/>
          </a:p>
        </p:txBody>
      </p:sp>
      <p:pic>
        <p:nvPicPr>
          <p:cNvPr id="8" name="Picture 7">
            <a:extLst>
              <a:ext uri="{FF2B5EF4-FFF2-40B4-BE49-F238E27FC236}">
                <a16:creationId xmlns:a16="http://schemas.microsoft.com/office/drawing/2014/main" id="{945749AD-A975-D25A-82C5-9E1E3F815D94}"/>
              </a:ext>
            </a:extLst>
          </p:cNvPr>
          <p:cNvPicPr>
            <a:picLocks noChangeAspect="1"/>
          </p:cNvPicPr>
          <p:nvPr userDrawn="1"/>
        </p:nvPicPr>
        <p:blipFill>
          <a:blip r:embed="rId2"/>
          <a:stretch>
            <a:fillRect/>
          </a:stretch>
        </p:blipFill>
        <p:spPr>
          <a:xfrm>
            <a:off x="-1613878" y="-635291"/>
            <a:ext cx="3596640" cy="3048000"/>
          </a:xfrm>
          <a:prstGeom prst="rect">
            <a:avLst/>
          </a:prstGeom>
        </p:spPr>
      </p:pic>
    </p:spTree>
    <p:extLst>
      <p:ext uri="{BB962C8B-B14F-4D97-AF65-F5344CB8AC3E}">
        <p14:creationId xmlns:p14="http://schemas.microsoft.com/office/powerpoint/2010/main" val="389899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97C1-92F5-4218-D579-76CC805D22E2}"/>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009306F0-69F8-0683-84F6-71EF194FE6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F7509B-6A84-618F-81DD-9F6CF1D6E695}"/>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B960B20-7EBA-E23F-9923-1C2ABC2E39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BECCF7-DFF4-764C-D0C0-E182B0A1D659}"/>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C782C0E-27EC-7BA9-C793-011954E7F331}"/>
              </a:ext>
            </a:extLst>
          </p:cNvPr>
          <p:cNvSpPr>
            <a:spLocks noGrp="1"/>
          </p:cNvSpPr>
          <p:nvPr>
            <p:ph type="dt" sz="half" idx="10"/>
          </p:nvPr>
        </p:nvSpPr>
        <p:spPr/>
        <p:txBody>
          <a:bodyPr/>
          <a:lstStyle/>
          <a:p>
            <a:fld id="{35B0C378-E488-8B46-90A5-E4EED4F3CC64}" type="datetime1">
              <a:rPr lang="en-US" smtClean="0"/>
              <a:t>5/2/2024</a:t>
            </a:fld>
            <a:endParaRPr lang="en-BE"/>
          </a:p>
        </p:txBody>
      </p:sp>
      <p:sp>
        <p:nvSpPr>
          <p:cNvPr id="8" name="Footer Placeholder 7">
            <a:extLst>
              <a:ext uri="{FF2B5EF4-FFF2-40B4-BE49-F238E27FC236}">
                <a16:creationId xmlns:a16="http://schemas.microsoft.com/office/drawing/2014/main" id="{870BF9A8-5636-EC80-EE1E-BB0D8987D9AC}"/>
              </a:ext>
            </a:extLst>
          </p:cNvPr>
          <p:cNvSpPr>
            <a:spLocks noGrp="1"/>
          </p:cNvSpPr>
          <p:nvPr>
            <p:ph type="ftr" sz="quarter" idx="11"/>
          </p:nvPr>
        </p:nvSpPr>
        <p:spPr>
          <a:xfrm>
            <a:off x="4038600" y="6356350"/>
            <a:ext cx="4114800" cy="365125"/>
          </a:xfrm>
          <a:prstGeom prst="rect">
            <a:avLst/>
          </a:prstGeom>
        </p:spPr>
        <p:txBody>
          <a:bodyPr/>
          <a:lstStyle/>
          <a:p>
            <a:endParaRPr lang="en-BE"/>
          </a:p>
        </p:txBody>
      </p:sp>
      <p:sp>
        <p:nvSpPr>
          <p:cNvPr id="9" name="Slide Number Placeholder 8">
            <a:extLst>
              <a:ext uri="{FF2B5EF4-FFF2-40B4-BE49-F238E27FC236}">
                <a16:creationId xmlns:a16="http://schemas.microsoft.com/office/drawing/2014/main" id="{39140F5B-EFB0-C399-2493-C1C0C99A986E}"/>
              </a:ext>
            </a:extLst>
          </p:cNvPr>
          <p:cNvSpPr>
            <a:spLocks noGrp="1"/>
          </p:cNvSpPr>
          <p:nvPr>
            <p:ph type="sldNum" sz="quarter" idx="12"/>
          </p:nvPr>
        </p:nvSpPr>
        <p:spPr/>
        <p:txBody>
          <a:bodyPr/>
          <a:lstStyle/>
          <a:p>
            <a:fld id="{DB558DC6-E313-E247-9050-BA17FD2A5F72}" type="slidenum">
              <a:rPr lang="en-BE" smtClean="0"/>
              <a:t>‹#›</a:t>
            </a:fld>
            <a:endParaRPr lang="en-BE"/>
          </a:p>
        </p:txBody>
      </p:sp>
      <p:pic>
        <p:nvPicPr>
          <p:cNvPr id="10" name="Picture 9">
            <a:extLst>
              <a:ext uri="{FF2B5EF4-FFF2-40B4-BE49-F238E27FC236}">
                <a16:creationId xmlns:a16="http://schemas.microsoft.com/office/drawing/2014/main" id="{9C2B7115-EFF2-AF2A-0224-469C1F6DF63E}"/>
              </a:ext>
            </a:extLst>
          </p:cNvPr>
          <p:cNvPicPr>
            <a:picLocks noChangeAspect="1"/>
          </p:cNvPicPr>
          <p:nvPr userDrawn="1"/>
        </p:nvPicPr>
        <p:blipFill>
          <a:blip r:embed="rId2"/>
          <a:stretch>
            <a:fillRect/>
          </a:stretch>
        </p:blipFill>
        <p:spPr>
          <a:xfrm>
            <a:off x="-1613878" y="-635291"/>
            <a:ext cx="3596640" cy="3048000"/>
          </a:xfrm>
          <a:prstGeom prst="rect">
            <a:avLst/>
          </a:prstGeom>
        </p:spPr>
      </p:pic>
    </p:spTree>
    <p:extLst>
      <p:ext uri="{BB962C8B-B14F-4D97-AF65-F5344CB8AC3E}">
        <p14:creationId xmlns:p14="http://schemas.microsoft.com/office/powerpoint/2010/main" val="39620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3736EB-DCC6-F5EC-5AC6-4565C555D9CE}"/>
              </a:ext>
            </a:extLst>
          </p:cNvPr>
          <p:cNvSpPr>
            <a:spLocks noGrp="1"/>
          </p:cNvSpPr>
          <p:nvPr>
            <p:ph type="dt" sz="half" idx="10"/>
          </p:nvPr>
        </p:nvSpPr>
        <p:spPr/>
        <p:txBody>
          <a:bodyPr/>
          <a:lstStyle/>
          <a:p>
            <a:fld id="{DE0C530F-AB8C-F748-AD87-77D4B02943E6}" type="datetime1">
              <a:rPr lang="en-US" smtClean="0"/>
              <a:t>5/2/2024</a:t>
            </a:fld>
            <a:endParaRPr lang="en-BE"/>
          </a:p>
        </p:txBody>
      </p:sp>
      <p:sp>
        <p:nvSpPr>
          <p:cNvPr id="4" name="Slide Number Placeholder 3">
            <a:extLst>
              <a:ext uri="{FF2B5EF4-FFF2-40B4-BE49-F238E27FC236}">
                <a16:creationId xmlns:a16="http://schemas.microsoft.com/office/drawing/2014/main" id="{0FB7316B-7BCF-F7A7-9F31-35AED96EA2C7}"/>
              </a:ext>
            </a:extLst>
          </p:cNvPr>
          <p:cNvSpPr>
            <a:spLocks noGrp="1"/>
          </p:cNvSpPr>
          <p:nvPr>
            <p:ph type="sldNum" sz="quarter" idx="12"/>
          </p:nvPr>
        </p:nvSpPr>
        <p:spPr/>
        <p:txBody>
          <a:bodyPr/>
          <a:lstStyle/>
          <a:p>
            <a:fld id="{DB558DC6-E313-E247-9050-BA17FD2A5F72}" type="slidenum">
              <a:rPr lang="en-BE" smtClean="0"/>
              <a:t>‹#›</a:t>
            </a:fld>
            <a:endParaRPr lang="en-BE"/>
          </a:p>
        </p:txBody>
      </p:sp>
    </p:spTree>
    <p:extLst>
      <p:ext uri="{BB962C8B-B14F-4D97-AF65-F5344CB8AC3E}">
        <p14:creationId xmlns:p14="http://schemas.microsoft.com/office/powerpoint/2010/main" val="67250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4DC2D-758A-0F9F-5BE7-C3B7891752F4}"/>
              </a:ext>
            </a:extLst>
          </p:cNvPr>
          <p:cNvSpPr>
            <a:spLocks noGrp="1"/>
          </p:cNvSpPr>
          <p:nvPr>
            <p:ph type="dt" sz="half" idx="2"/>
          </p:nvPr>
        </p:nvSpPr>
        <p:spPr>
          <a:xfrm>
            <a:off x="838200" y="6360026"/>
            <a:ext cx="2743200" cy="365125"/>
          </a:xfrm>
          <a:prstGeom prst="rect">
            <a:avLst/>
          </a:prstGeom>
        </p:spPr>
        <p:txBody>
          <a:bodyPr vert="horz" lIns="91440" tIns="45720" rIns="91440" bIns="45720" rtlCol="0" anchor="ctr"/>
          <a:lstStyle>
            <a:lvl1pPr algn="l">
              <a:defRPr sz="1200" baseline="0">
                <a:solidFill>
                  <a:schemeClr val="bg1">
                    <a:lumMod val="75000"/>
                  </a:schemeClr>
                </a:solidFill>
              </a:defRPr>
            </a:lvl1pPr>
          </a:lstStyle>
          <a:p>
            <a:fld id="{739461AF-C97D-8547-A3EF-02C3748C1FC8}" type="datetime1">
              <a:rPr lang="en-US" smtClean="0"/>
              <a:t>5/2/2024</a:t>
            </a:fld>
            <a:endParaRPr lang="en-BE"/>
          </a:p>
        </p:txBody>
      </p:sp>
      <p:sp>
        <p:nvSpPr>
          <p:cNvPr id="6" name="Slide Number Placeholder 5">
            <a:extLst>
              <a:ext uri="{FF2B5EF4-FFF2-40B4-BE49-F238E27FC236}">
                <a16:creationId xmlns:a16="http://schemas.microsoft.com/office/drawing/2014/main" id="{38D460DF-133E-A511-5E8C-4A2212977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rgbClr val="35A8E0"/>
                </a:solidFill>
              </a:defRPr>
            </a:lvl1pPr>
          </a:lstStyle>
          <a:p>
            <a:fld id="{DB558DC6-E313-E247-9050-BA17FD2A5F72}" type="slidenum">
              <a:rPr lang="en-BE" smtClean="0"/>
              <a:pPr/>
              <a:t>‹#›</a:t>
            </a:fld>
            <a:endParaRPr lang="en-BE"/>
          </a:p>
        </p:txBody>
      </p:sp>
      <p:sp>
        <p:nvSpPr>
          <p:cNvPr id="7" name="Title Placeholder 6">
            <a:extLst>
              <a:ext uri="{FF2B5EF4-FFF2-40B4-BE49-F238E27FC236}">
                <a16:creationId xmlns:a16="http://schemas.microsoft.com/office/drawing/2014/main" id="{1FB0901F-4C37-8A18-2606-9EA4056CC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9" name="Text Placeholder 8">
            <a:extLst>
              <a:ext uri="{FF2B5EF4-FFF2-40B4-BE49-F238E27FC236}">
                <a16:creationId xmlns:a16="http://schemas.microsoft.com/office/drawing/2014/main" id="{3CB83CF1-0116-E5AE-D2B3-C69231C4A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2" name="Footer Placeholder 1">
            <a:extLst>
              <a:ext uri="{FF2B5EF4-FFF2-40B4-BE49-F238E27FC236}">
                <a16:creationId xmlns:a16="http://schemas.microsoft.com/office/drawing/2014/main" id="{4DC5B270-6E15-04B9-D7A0-FDECDDE362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Tree>
    <p:extLst>
      <p:ext uri="{BB962C8B-B14F-4D97-AF65-F5344CB8AC3E}">
        <p14:creationId xmlns:p14="http://schemas.microsoft.com/office/powerpoint/2010/main" val="6154285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p:txStyles>
    <p:title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rgbClr val="17486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17486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17486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17486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7486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scrum.org/resources/blog/which-scrum-events-are-time-boxed"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persoon, tekst, person, computer&#10;&#10;Automatisch gegenereerde beschrijving">
            <a:extLst>
              <a:ext uri="{FF2B5EF4-FFF2-40B4-BE49-F238E27FC236}">
                <a16:creationId xmlns:a16="http://schemas.microsoft.com/office/drawing/2014/main" id="{AEDE0561-850D-82BA-E896-FB3999F884A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049" t="3525" r="-347" b="33197"/>
          <a:stretch/>
        </p:blipFill>
        <p:spPr>
          <a:xfrm>
            <a:off x="0" y="0"/>
            <a:ext cx="7800573" cy="6858000"/>
          </a:xfrm>
          <a:prstGeom prst="rect">
            <a:avLst/>
          </a:prstGeom>
        </p:spPr>
      </p:pic>
      <p:sp>
        <p:nvSpPr>
          <p:cNvPr id="8" name="Rechthoek 7">
            <a:extLst>
              <a:ext uri="{FF2B5EF4-FFF2-40B4-BE49-F238E27FC236}">
                <a16:creationId xmlns:a16="http://schemas.microsoft.com/office/drawing/2014/main" id="{2C24E924-693D-D337-3F6A-DEFDA9C77405}"/>
              </a:ext>
            </a:extLst>
          </p:cNvPr>
          <p:cNvSpPr/>
          <p:nvPr/>
        </p:nvSpPr>
        <p:spPr>
          <a:xfrm>
            <a:off x="0" y="0"/>
            <a:ext cx="12192000" cy="6863816"/>
          </a:xfrm>
          <a:prstGeom prst="rect">
            <a:avLst/>
          </a:prstGeom>
          <a:gradFill>
            <a:gsLst>
              <a:gs pos="62000">
                <a:srgbClr val="2BABE3"/>
              </a:gs>
              <a:gs pos="0">
                <a:srgbClr val="2BABE3">
                  <a:alpha val="52000"/>
                </a:srgbClr>
              </a:gs>
              <a:gs pos="100000">
                <a:srgbClr val="2BABE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id="{69FE598D-03D3-432C-A7C0-338FC0A5589B}"/>
              </a:ext>
            </a:extLst>
          </p:cNvPr>
          <p:cNvPicPr>
            <a:picLocks noChangeAspect="1"/>
          </p:cNvPicPr>
          <p:nvPr/>
        </p:nvPicPr>
        <p:blipFill>
          <a:blip r:embed="rId3"/>
          <a:stretch>
            <a:fillRect/>
          </a:stretch>
        </p:blipFill>
        <p:spPr>
          <a:xfrm>
            <a:off x="6606384" y="-50800"/>
            <a:ext cx="5585616" cy="4912431"/>
          </a:xfrm>
          <a:prstGeom prst="rect">
            <a:avLst/>
          </a:prstGeom>
        </p:spPr>
      </p:pic>
      <p:sp>
        <p:nvSpPr>
          <p:cNvPr id="2" name="Title 1">
            <a:extLst>
              <a:ext uri="{FF2B5EF4-FFF2-40B4-BE49-F238E27FC236}">
                <a16:creationId xmlns:a16="http://schemas.microsoft.com/office/drawing/2014/main" id="{5DCC5B75-F016-1233-E1FF-C64778AC0FCB}"/>
              </a:ext>
            </a:extLst>
          </p:cNvPr>
          <p:cNvSpPr>
            <a:spLocks noGrp="1"/>
          </p:cNvSpPr>
          <p:nvPr>
            <p:ph type="ctrTitle"/>
          </p:nvPr>
        </p:nvSpPr>
        <p:spPr>
          <a:xfrm>
            <a:off x="7102343" y="638732"/>
            <a:ext cx="4593697" cy="2056319"/>
          </a:xfrm>
        </p:spPr>
        <p:txBody>
          <a:bodyPr>
            <a:noAutofit/>
          </a:bodyPr>
          <a:lstStyle/>
          <a:p>
            <a:r>
              <a:rPr lang="en-US" sz="3200"/>
              <a:t>OWASP Cornucopia and Scrum</a:t>
            </a:r>
            <a:endParaRPr lang="en-BE" sz="3200"/>
          </a:p>
        </p:txBody>
      </p:sp>
      <p:sp>
        <p:nvSpPr>
          <p:cNvPr id="3" name="Subtitle 2">
            <a:extLst>
              <a:ext uri="{FF2B5EF4-FFF2-40B4-BE49-F238E27FC236}">
                <a16:creationId xmlns:a16="http://schemas.microsoft.com/office/drawing/2014/main" id="{98432446-A2DD-DC4D-AD5A-A436F4ADD17B}"/>
              </a:ext>
            </a:extLst>
          </p:cNvPr>
          <p:cNvSpPr>
            <a:spLocks noGrp="1"/>
          </p:cNvSpPr>
          <p:nvPr>
            <p:ph type="subTitle" idx="1"/>
          </p:nvPr>
        </p:nvSpPr>
        <p:spPr>
          <a:xfrm>
            <a:off x="7102343" y="2661858"/>
            <a:ext cx="3811464" cy="1742993"/>
          </a:xfrm>
        </p:spPr>
        <p:txBody>
          <a:bodyPr>
            <a:normAutofit/>
          </a:bodyPr>
          <a:lstStyle/>
          <a:p>
            <a:r>
              <a:rPr lang="en-US" sz="1800"/>
              <a:t>A strategic approach to introduce threat modeling in an Agile development process</a:t>
            </a:r>
            <a:endParaRPr lang="en-BE" sz="1800"/>
          </a:p>
        </p:txBody>
      </p:sp>
      <p:sp>
        <p:nvSpPr>
          <p:cNvPr id="4" name="Date Placeholder 3">
            <a:extLst>
              <a:ext uri="{FF2B5EF4-FFF2-40B4-BE49-F238E27FC236}">
                <a16:creationId xmlns:a16="http://schemas.microsoft.com/office/drawing/2014/main" id="{A9B24AC7-BF1B-9A9D-99FD-A0E3B03F22A6}"/>
              </a:ext>
            </a:extLst>
          </p:cNvPr>
          <p:cNvSpPr>
            <a:spLocks noGrp="1"/>
          </p:cNvSpPr>
          <p:nvPr>
            <p:ph type="dt" sz="half" idx="10"/>
          </p:nvPr>
        </p:nvSpPr>
        <p:spPr>
          <a:xfrm>
            <a:off x="54428" y="6225720"/>
            <a:ext cx="5613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95000"/>
                  </a:schemeClr>
                </a:solidFill>
                <a:latin typeface="Calibri" panose="020F0502020204030204"/>
              </a:rPr>
              <a:t>May 2nd, 2024</a:t>
            </a:r>
            <a:endParaRPr kumimoji="0" lang="en-US" sz="1200" u="none" strike="noStrike" kern="1200" cap="none" spc="0" normalizeH="0" baseline="0" noProof="0">
              <a:ln>
                <a:noFill/>
              </a:ln>
              <a:solidFill>
                <a:schemeClr val="bg1">
                  <a:lumMod val="95000"/>
                </a:schemeClr>
              </a:solidFill>
              <a:effectLst/>
              <a:uLnTx/>
              <a:uFillTx/>
              <a:latin typeface="Calibri" panose="020F0502020204030204"/>
              <a:ea typeface="+mn-ea"/>
              <a:cs typeface="+mn-cs"/>
            </a:endParaRPr>
          </a:p>
          <a:p>
            <a:pPr algn="l"/>
            <a:r>
              <a:rPr lang="nl-BE">
                <a:solidFill>
                  <a:schemeClr val="bg1"/>
                </a:solidFill>
                <a:effectLst/>
                <a:latin typeface="Graphik Meetup"/>
              </a:rPr>
              <a:t>OWASP BE </a:t>
            </a:r>
            <a:r>
              <a:rPr lang="nl-BE" err="1">
                <a:solidFill>
                  <a:schemeClr val="bg1"/>
                </a:solidFill>
                <a:effectLst/>
                <a:latin typeface="Graphik Meetup"/>
              </a:rPr>
              <a:t>Chapter</a:t>
            </a:r>
            <a:r>
              <a:rPr lang="nl-BE">
                <a:solidFill>
                  <a:schemeClr val="bg1"/>
                </a:solidFill>
                <a:effectLst/>
                <a:latin typeface="Graphik Meetup"/>
              </a:rPr>
              <a:t> Meeting</a:t>
            </a:r>
          </a:p>
          <a:p>
            <a:pPr algn="l"/>
            <a:r>
              <a:rPr kumimoji="0" lang="en-US" sz="1200" u="none" strike="noStrike" kern="1200" cap="none" spc="0" normalizeH="0" baseline="0" noProof="0">
                <a:ln>
                  <a:noFill/>
                </a:ln>
                <a:solidFill>
                  <a:schemeClr val="bg1">
                    <a:lumMod val="95000"/>
                  </a:schemeClr>
                </a:solidFill>
                <a:effectLst/>
                <a:uLnTx/>
                <a:uFillTx/>
                <a:latin typeface="Calibri" panose="020F0502020204030204"/>
                <a:ea typeface="+mn-ea"/>
                <a:cs typeface="+mn-cs"/>
              </a:rPr>
              <a:t>DotNET lab Cybersecurity</a:t>
            </a:r>
            <a:endParaRPr kumimoji="0" lang="en-BE" sz="1200" u="none" strike="noStrike" kern="1200" cap="none" spc="0" normalizeH="0" baseline="0" noProof="0">
              <a:ln>
                <a:noFill/>
              </a:ln>
              <a:solidFill>
                <a:schemeClr val="bg1">
                  <a:lumMod val="95000"/>
                </a:scheme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6BA8250-F2B2-E414-22A1-FC3CA6498A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58DC6-E313-E247-9050-BA17FD2A5F72}" type="slidenum">
              <a:rPr kumimoji="0" lang="en-BE" sz="1200" b="0" i="0" u="none" strike="noStrike" kern="1200" cap="none" spc="0" normalizeH="0" baseline="0" noProof="0" smtClean="0">
                <a:ln>
                  <a:noFill/>
                </a:ln>
                <a:solidFill>
                  <a:srgbClr val="35A8E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BE" sz="1200" b="0" i="0" u="none" strike="noStrike" kern="1200" cap="none" spc="0" normalizeH="0" baseline="0" noProof="0">
              <a:ln>
                <a:noFill/>
              </a:ln>
              <a:solidFill>
                <a:srgbClr val="35A8E0"/>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7A4EF09A-B1D4-5F62-DE41-AE9A1E2839AA}"/>
              </a:ext>
            </a:extLst>
          </p:cNvPr>
          <p:cNvPicPr>
            <a:picLocks noChangeAspect="1"/>
          </p:cNvPicPr>
          <p:nvPr/>
        </p:nvPicPr>
        <p:blipFill>
          <a:blip r:embed="rId4"/>
          <a:stretch>
            <a:fillRect/>
          </a:stretch>
        </p:blipFill>
        <p:spPr>
          <a:xfrm>
            <a:off x="10837181" y="281739"/>
            <a:ext cx="952500" cy="952500"/>
          </a:xfrm>
          <a:prstGeom prst="rect">
            <a:avLst/>
          </a:prstGeom>
        </p:spPr>
      </p:pic>
      <p:pic>
        <p:nvPicPr>
          <p:cNvPr id="6" name="Graphic 5">
            <a:extLst>
              <a:ext uri="{FF2B5EF4-FFF2-40B4-BE49-F238E27FC236}">
                <a16:creationId xmlns:a16="http://schemas.microsoft.com/office/drawing/2014/main" id="{327F7401-08BF-036E-38C3-9FB1646DEA8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271" r="66872"/>
          <a:stretch/>
        </p:blipFill>
        <p:spPr>
          <a:xfrm rot="20156416">
            <a:off x="9629977" y="3656977"/>
            <a:ext cx="2876777" cy="4300263"/>
          </a:xfrm>
          <a:prstGeom prst="rect">
            <a:avLst/>
          </a:prstGeom>
        </p:spPr>
      </p:pic>
    </p:spTree>
    <p:extLst>
      <p:ext uri="{BB962C8B-B14F-4D97-AF65-F5344CB8AC3E}">
        <p14:creationId xmlns:p14="http://schemas.microsoft.com/office/powerpoint/2010/main" val="228654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10</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507123"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Website</a:t>
            </a:r>
            <a:endParaRPr lang="en-BE"/>
          </a:p>
        </p:txBody>
      </p:sp>
      <p:sp>
        <p:nvSpPr>
          <p:cNvPr id="9" name="Text Placeholder 4">
            <a:extLst>
              <a:ext uri="{FF2B5EF4-FFF2-40B4-BE49-F238E27FC236}">
                <a16:creationId xmlns:a16="http://schemas.microsoft.com/office/drawing/2014/main" id="{5C6DCE15-B13B-8189-CAAE-C64FECBF01C2}"/>
              </a:ext>
            </a:extLst>
          </p:cNvPr>
          <p:cNvSpPr txBox="1">
            <a:spLocks/>
          </p:cNvSpPr>
          <p:nvPr/>
        </p:nvSpPr>
        <p:spPr>
          <a:xfrm>
            <a:off x="316650" y="1163831"/>
            <a:ext cx="2994719" cy="513647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b="0"/>
              <a:t>Online card browser</a:t>
            </a:r>
          </a:p>
          <a:p>
            <a:endParaRPr lang="en-US" sz="2000" b="0"/>
          </a:p>
          <a:p>
            <a:r>
              <a:rPr lang="en-US" sz="2000" b="0"/>
              <a:t>How to play</a:t>
            </a:r>
          </a:p>
          <a:p>
            <a:endParaRPr lang="en-US" sz="2000" b="0"/>
          </a:p>
          <a:p>
            <a:r>
              <a:rPr lang="en-US" sz="2000"/>
              <a:t>Mappings</a:t>
            </a:r>
          </a:p>
          <a:p>
            <a:endParaRPr lang="en-US" sz="2000" b="0"/>
          </a:p>
          <a:p>
            <a:r>
              <a:rPr lang="en-US" sz="2000" b="0"/>
              <a:t>Attack descriptions</a:t>
            </a:r>
          </a:p>
          <a:p>
            <a:endParaRPr lang="en-US" sz="2000" b="0"/>
          </a:p>
          <a:p>
            <a:r>
              <a:rPr lang="en-US" sz="2000" b="0"/>
              <a:t>Taxonomy</a:t>
            </a:r>
          </a:p>
          <a:p>
            <a:endParaRPr lang="en-US" sz="2000" b="0"/>
          </a:p>
          <a:p>
            <a:r>
              <a:rPr lang="en-US" sz="2000" b="0"/>
              <a:t>Blog</a:t>
            </a:r>
          </a:p>
          <a:p>
            <a:endParaRPr lang="en-US" sz="2000" b="0"/>
          </a:p>
          <a:p>
            <a:r>
              <a:rPr lang="en-US" sz="2000" b="0"/>
              <a:t>Comment section</a:t>
            </a:r>
          </a:p>
        </p:txBody>
      </p:sp>
      <p:pic>
        <p:nvPicPr>
          <p:cNvPr id="7" name="Afbeelding 6">
            <a:extLst>
              <a:ext uri="{FF2B5EF4-FFF2-40B4-BE49-F238E27FC236}">
                <a16:creationId xmlns:a16="http://schemas.microsoft.com/office/drawing/2014/main" id="{D2475185-4240-E92C-F0FA-1B24DC870B51}"/>
              </a:ext>
            </a:extLst>
          </p:cNvPr>
          <p:cNvPicPr>
            <a:picLocks noChangeAspect="1"/>
          </p:cNvPicPr>
          <p:nvPr/>
        </p:nvPicPr>
        <p:blipFill>
          <a:blip r:embed="rId2"/>
          <a:stretch>
            <a:fillRect/>
          </a:stretch>
        </p:blipFill>
        <p:spPr>
          <a:xfrm>
            <a:off x="3261759" y="860763"/>
            <a:ext cx="8965761" cy="5136474"/>
          </a:xfrm>
          <a:prstGeom prst="rect">
            <a:avLst/>
          </a:prstGeom>
        </p:spPr>
      </p:pic>
      <p:pic>
        <p:nvPicPr>
          <p:cNvPr id="10" name="Afbeelding 9">
            <a:extLst>
              <a:ext uri="{FF2B5EF4-FFF2-40B4-BE49-F238E27FC236}">
                <a16:creationId xmlns:a16="http://schemas.microsoft.com/office/drawing/2014/main" id="{7D61C309-5644-4908-2A2C-F1351A034DFB}"/>
              </a:ext>
            </a:extLst>
          </p:cNvPr>
          <p:cNvPicPr>
            <a:picLocks noChangeAspect="1"/>
          </p:cNvPicPr>
          <p:nvPr/>
        </p:nvPicPr>
        <p:blipFill>
          <a:blip r:embed="rId3"/>
          <a:stretch>
            <a:fillRect/>
          </a:stretch>
        </p:blipFill>
        <p:spPr>
          <a:xfrm>
            <a:off x="3261759" y="5928622"/>
            <a:ext cx="8965761" cy="1838582"/>
          </a:xfrm>
          <a:prstGeom prst="rect">
            <a:avLst/>
          </a:prstGeom>
        </p:spPr>
      </p:pic>
      <p:pic>
        <p:nvPicPr>
          <p:cNvPr id="11" name="Afbeelding 10">
            <a:extLst>
              <a:ext uri="{FF2B5EF4-FFF2-40B4-BE49-F238E27FC236}">
                <a16:creationId xmlns:a16="http://schemas.microsoft.com/office/drawing/2014/main" id="{03620178-60DC-9E09-5D76-0C848CE37C46}"/>
              </a:ext>
            </a:extLst>
          </p:cNvPr>
          <p:cNvPicPr>
            <a:picLocks noChangeAspect="1"/>
          </p:cNvPicPr>
          <p:nvPr/>
        </p:nvPicPr>
        <p:blipFill>
          <a:blip r:embed="rId3"/>
          <a:stretch>
            <a:fillRect/>
          </a:stretch>
        </p:blipFill>
        <p:spPr>
          <a:xfrm>
            <a:off x="3261759" y="-977819"/>
            <a:ext cx="8930241" cy="1838582"/>
          </a:xfrm>
          <a:prstGeom prst="rect">
            <a:avLst/>
          </a:prstGeom>
        </p:spPr>
      </p:pic>
    </p:spTree>
    <p:extLst>
      <p:ext uri="{BB962C8B-B14F-4D97-AF65-F5344CB8AC3E}">
        <p14:creationId xmlns:p14="http://schemas.microsoft.com/office/powerpoint/2010/main" val="223387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11</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507123"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Website</a:t>
            </a:r>
            <a:endParaRPr lang="en-BE"/>
          </a:p>
        </p:txBody>
      </p:sp>
      <p:sp>
        <p:nvSpPr>
          <p:cNvPr id="9" name="Text Placeholder 4">
            <a:extLst>
              <a:ext uri="{FF2B5EF4-FFF2-40B4-BE49-F238E27FC236}">
                <a16:creationId xmlns:a16="http://schemas.microsoft.com/office/drawing/2014/main" id="{5C6DCE15-B13B-8189-CAAE-C64FECBF01C2}"/>
              </a:ext>
            </a:extLst>
          </p:cNvPr>
          <p:cNvSpPr txBox="1">
            <a:spLocks/>
          </p:cNvSpPr>
          <p:nvPr/>
        </p:nvSpPr>
        <p:spPr>
          <a:xfrm>
            <a:off x="316650" y="1163831"/>
            <a:ext cx="2994719" cy="513647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b="0"/>
              <a:t>Online card browser</a:t>
            </a:r>
          </a:p>
          <a:p>
            <a:endParaRPr lang="en-US" sz="2000" b="0"/>
          </a:p>
          <a:p>
            <a:r>
              <a:rPr lang="en-US" sz="2000" b="0"/>
              <a:t>How to play</a:t>
            </a:r>
          </a:p>
          <a:p>
            <a:endParaRPr lang="en-US" sz="2000" b="0"/>
          </a:p>
          <a:p>
            <a:r>
              <a:rPr lang="en-US" sz="2000" b="0"/>
              <a:t>Mappings</a:t>
            </a:r>
          </a:p>
          <a:p>
            <a:endParaRPr lang="en-US" sz="2000" b="0"/>
          </a:p>
          <a:p>
            <a:r>
              <a:rPr lang="en-US" sz="2000" b="0"/>
              <a:t>Attack descriptions</a:t>
            </a:r>
          </a:p>
          <a:p>
            <a:endParaRPr lang="en-US" sz="2000" b="0"/>
          </a:p>
          <a:p>
            <a:r>
              <a:rPr lang="en-US" sz="2000"/>
              <a:t>Taxonomy</a:t>
            </a:r>
          </a:p>
          <a:p>
            <a:endParaRPr lang="en-US" sz="2000" b="0"/>
          </a:p>
          <a:p>
            <a:r>
              <a:rPr lang="en-US" sz="2000" b="0"/>
              <a:t>Blog</a:t>
            </a:r>
          </a:p>
          <a:p>
            <a:endParaRPr lang="en-US" sz="2000" b="0"/>
          </a:p>
          <a:p>
            <a:r>
              <a:rPr lang="en-US" sz="2000" b="0"/>
              <a:t>Comment section</a:t>
            </a:r>
          </a:p>
        </p:txBody>
      </p:sp>
      <p:pic>
        <p:nvPicPr>
          <p:cNvPr id="7" name="Afbeelding 6">
            <a:extLst>
              <a:ext uri="{FF2B5EF4-FFF2-40B4-BE49-F238E27FC236}">
                <a16:creationId xmlns:a16="http://schemas.microsoft.com/office/drawing/2014/main" id="{80DA3ED7-9B2B-BAD1-30CB-59E6C34751B9}"/>
              </a:ext>
            </a:extLst>
          </p:cNvPr>
          <p:cNvPicPr>
            <a:picLocks noChangeAspect="1"/>
          </p:cNvPicPr>
          <p:nvPr/>
        </p:nvPicPr>
        <p:blipFill>
          <a:blip r:embed="rId2"/>
          <a:stretch>
            <a:fillRect/>
          </a:stretch>
        </p:blipFill>
        <p:spPr>
          <a:xfrm>
            <a:off x="3530877" y="1026099"/>
            <a:ext cx="8661123" cy="4805802"/>
          </a:xfrm>
          <a:prstGeom prst="rect">
            <a:avLst/>
          </a:prstGeom>
        </p:spPr>
      </p:pic>
      <p:pic>
        <p:nvPicPr>
          <p:cNvPr id="10" name="Afbeelding 9">
            <a:extLst>
              <a:ext uri="{FF2B5EF4-FFF2-40B4-BE49-F238E27FC236}">
                <a16:creationId xmlns:a16="http://schemas.microsoft.com/office/drawing/2014/main" id="{5ADAAC6B-A082-EACF-3C3B-7E098640C206}"/>
              </a:ext>
            </a:extLst>
          </p:cNvPr>
          <p:cNvPicPr>
            <a:picLocks noChangeAspect="1"/>
          </p:cNvPicPr>
          <p:nvPr/>
        </p:nvPicPr>
        <p:blipFill>
          <a:blip r:embed="rId3"/>
          <a:stretch>
            <a:fillRect/>
          </a:stretch>
        </p:blipFill>
        <p:spPr>
          <a:xfrm>
            <a:off x="3530877" y="-751556"/>
            <a:ext cx="8661123" cy="1838582"/>
          </a:xfrm>
          <a:prstGeom prst="rect">
            <a:avLst/>
          </a:prstGeom>
        </p:spPr>
      </p:pic>
      <p:pic>
        <p:nvPicPr>
          <p:cNvPr id="12" name="Afbeelding 11">
            <a:extLst>
              <a:ext uri="{FF2B5EF4-FFF2-40B4-BE49-F238E27FC236}">
                <a16:creationId xmlns:a16="http://schemas.microsoft.com/office/drawing/2014/main" id="{EE1A6C03-D992-B7F4-2BCD-6341DB8483DF}"/>
              </a:ext>
            </a:extLst>
          </p:cNvPr>
          <p:cNvPicPr>
            <a:picLocks noChangeAspect="1"/>
          </p:cNvPicPr>
          <p:nvPr/>
        </p:nvPicPr>
        <p:blipFill>
          <a:blip r:embed="rId3"/>
          <a:stretch>
            <a:fillRect/>
          </a:stretch>
        </p:blipFill>
        <p:spPr>
          <a:xfrm>
            <a:off x="3530877" y="5770974"/>
            <a:ext cx="8661123" cy="1838582"/>
          </a:xfrm>
          <a:prstGeom prst="rect">
            <a:avLst/>
          </a:prstGeom>
        </p:spPr>
      </p:pic>
    </p:spTree>
    <p:extLst>
      <p:ext uri="{BB962C8B-B14F-4D97-AF65-F5344CB8AC3E}">
        <p14:creationId xmlns:p14="http://schemas.microsoft.com/office/powerpoint/2010/main" val="172594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5642-99E3-6F48-E246-201EDA80880B}"/>
              </a:ext>
            </a:extLst>
          </p:cNvPr>
          <p:cNvSpPr>
            <a:spLocks noGrp="1"/>
          </p:cNvSpPr>
          <p:nvPr>
            <p:ph type="title"/>
          </p:nvPr>
        </p:nvSpPr>
        <p:spPr/>
        <p:txBody>
          <a:bodyPr/>
          <a:lstStyle/>
          <a:p>
            <a:r>
              <a:rPr lang="nl-BE" err="1"/>
              <a:t>Cornucopia</a:t>
            </a:r>
            <a:r>
              <a:rPr lang="nl-BE"/>
              <a:t> &amp; Scrum</a:t>
            </a:r>
            <a:endParaRPr lang="en-BE"/>
          </a:p>
        </p:txBody>
      </p:sp>
      <p:sp>
        <p:nvSpPr>
          <p:cNvPr id="3" name="Date Placeholder 2">
            <a:extLst>
              <a:ext uri="{FF2B5EF4-FFF2-40B4-BE49-F238E27FC236}">
                <a16:creationId xmlns:a16="http://schemas.microsoft.com/office/drawing/2014/main" id="{DC9A06E8-3D61-49B1-D15F-0F98A8F23D4B}"/>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4" name="Slide Number Placeholder 3">
            <a:extLst>
              <a:ext uri="{FF2B5EF4-FFF2-40B4-BE49-F238E27FC236}">
                <a16:creationId xmlns:a16="http://schemas.microsoft.com/office/drawing/2014/main" id="{9A64EE60-198F-0038-01FF-4D5B71F19CAB}"/>
              </a:ext>
            </a:extLst>
          </p:cNvPr>
          <p:cNvSpPr>
            <a:spLocks noGrp="1"/>
          </p:cNvSpPr>
          <p:nvPr>
            <p:ph type="sldNum" sz="quarter" idx="12"/>
          </p:nvPr>
        </p:nvSpPr>
        <p:spPr/>
        <p:txBody>
          <a:bodyPr/>
          <a:lstStyle/>
          <a:p>
            <a:fld id="{DB558DC6-E313-E247-9050-BA17FD2A5F72}" type="slidenum">
              <a:rPr lang="en-BE" smtClean="0"/>
              <a:t>12</a:t>
            </a:fld>
            <a:endParaRPr lang="en-BE"/>
          </a:p>
        </p:txBody>
      </p:sp>
      <p:sp>
        <p:nvSpPr>
          <p:cNvPr id="6" name="Text Placeholder 5">
            <a:extLst>
              <a:ext uri="{FF2B5EF4-FFF2-40B4-BE49-F238E27FC236}">
                <a16:creationId xmlns:a16="http://schemas.microsoft.com/office/drawing/2014/main" id="{63700019-D8A4-B16D-D64E-7E34C7D405C4}"/>
              </a:ext>
            </a:extLst>
          </p:cNvPr>
          <p:cNvSpPr>
            <a:spLocks noGrp="1"/>
          </p:cNvSpPr>
          <p:nvPr>
            <p:ph type="body" idx="1"/>
          </p:nvPr>
        </p:nvSpPr>
        <p:spPr>
          <a:xfrm>
            <a:off x="838200" y="1711912"/>
            <a:ext cx="8502570" cy="4396126"/>
          </a:xfrm>
        </p:spPr>
        <p:txBody>
          <a:bodyPr vert="horz" lIns="91440" tIns="45720" rIns="91440" bIns="45720" rtlCol="0" anchor="t">
            <a:normAutofit/>
          </a:bodyPr>
          <a:lstStyle/>
          <a:p>
            <a:pPr marL="285750" indent="-285750">
              <a:buClr>
                <a:srgbClr val="548EAA"/>
              </a:buClr>
              <a:buFont typeface="Arial" panose="020B0604020202020204" pitchFamily="34" charset="0"/>
              <a:buChar char="•"/>
            </a:pPr>
            <a:r>
              <a:rPr lang="nl-BE" sz="2400" err="1">
                <a:solidFill>
                  <a:schemeClr val="tx1"/>
                </a:solidFill>
                <a:latin typeface="Montserrat"/>
              </a:rPr>
              <a:t>Why</a:t>
            </a:r>
            <a:r>
              <a:rPr lang="nl-BE" sz="2400">
                <a:solidFill>
                  <a:schemeClr val="tx1"/>
                </a:solidFill>
                <a:latin typeface="Montserrat"/>
              </a:rPr>
              <a:t> of scrum</a:t>
            </a:r>
          </a:p>
          <a:p>
            <a:pPr marL="285750" indent="-285750">
              <a:buClr>
                <a:srgbClr val="548EAA"/>
              </a:buClr>
              <a:buFont typeface="Arial" panose="020B0604020202020204" pitchFamily="34" charset="0"/>
              <a:buChar char="•"/>
            </a:pPr>
            <a:r>
              <a:rPr lang="nl-BE" sz="2400">
                <a:solidFill>
                  <a:schemeClr val="tx1"/>
                </a:solidFill>
                <a:latin typeface="Montserrat"/>
              </a:rPr>
              <a:t>Integration of </a:t>
            </a:r>
            <a:r>
              <a:rPr lang="nl-BE" sz="2400" err="1">
                <a:solidFill>
                  <a:schemeClr val="tx1"/>
                </a:solidFill>
                <a:latin typeface="Montserrat"/>
              </a:rPr>
              <a:t>Cornucopia</a:t>
            </a:r>
            <a:endParaRPr lang="nl-BE" sz="2400">
              <a:solidFill>
                <a:schemeClr val="tx1"/>
              </a:solidFill>
              <a:latin typeface="Montserrat"/>
            </a:endParaRPr>
          </a:p>
          <a:p>
            <a:pPr marL="285750" indent="-285750">
              <a:buClr>
                <a:srgbClr val="548EAA"/>
              </a:buClr>
              <a:buFont typeface="Arial" panose="020B0604020202020204" pitchFamily="34" charset="0"/>
              <a:buChar char="•"/>
            </a:pPr>
            <a:endParaRPr lang="nl-BE" sz="2400">
              <a:solidFill>
                <a:schemeClr val="tx1"/>
              </a:solidFill>
              <a:latin typeface="Montserrat" pitchFamily="2" charset="0"/>
            </a:endParaRPr>
          </a:p>
        </p:txBody>
      </p:sp>
      <p:sp>
        <p:nvSpPr>
          <p:cNvPr id="18" name="Tijdelijke aanduiding voor afbeelding 17">
            <a:extLst>
              <a:ext uri="{FF2B5EF4-FFF2-40B4-BE49-F238E27FC236}">
                <a16:creationId xmlns:a16="http://schemas.microsoft.com/office/drawing/2014/main" id="{1D9F644C-AA3F-025A-66A1-663813D180EC}"/>
              </a:ext>
            </a:extLst>
          </p:cNvPr>
          <p:cNvSpPr>
            <a:spLocks noGrp="1"/>
          </p:cNvSpPr>
          <p:nvPr>
            <p:ph type="pic" sz="quarter" idx="15"/>
          </p:nvPr>
        </p:nvSpPr>
        <p:spPr>
          <a:xfrm rot="2700000">
            <a:off x="7713448" y="-2521762"/>
            <a:ext cx="3907277" cy="7963369"/>
          </a:xfrm>
          <a:blipFill dpi="0" rotWithShape="0">
            <a:blip r:embed="rId2"/>
            <a:srcRect/>
            <a:stretch>
              <a:fillRect/>
            </a:stretch>
          </a:blipFill>
        </p:spPr>
        <p:txBody>
          <a:bodyPr/>
          <a:lstStyle/>
          <a:p>
            <a:endParaRPr lang="nl-BE"/>
          </a:p>
        </p:txBody>
      </p:sp>
    </p:spTree>
    <p:extLst>
      <p:ext uri="{BB962C8B-B14F-4D97-AF65-F5344CB8AC3E}">
        <p14:creationId xmlns:p14="http://schemas.microsoft.com/office/powerpoint/2010/main" val="214856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16AB-5ED6-4826-87CE-E0AC1AAD53B2}"/>
              </a:ext>
            </a:extLst>
          </p:cNvPr>
          <p:cNvSpPr>
            <a:spLocks noGrp="1"/>
          </p:cNvSpPr>
          <p:nvPr>
            <p:ph type="title"/>
          </p:nvPr>
        </p:nvSpPr>
        <p:spPr/>
        <p:txBody>
          <a:bodyPr/>
          <a:lstStyle/>
          <a:p>
            <a:r>
              <a:rPr lang="en-BE"/>
              <a:t>T</a:t>
            </a:r>
            <a:r>
              <a:rPr lang="nl-NL"/>
              <a:t>h</a:t>
            </a:r>
            <a:r>
              <a:rPr lang="en-BE"/>
              <a:t>e </a:t>
            </a:r>
            <a:r>
              <a:rPr lang="en-US"/>
              <a:t>WHY of Scrum (core concepts)</a:t>
            </a:r>
            <a:endParaRPr lang="nl-NL"/>
          </a:p>
        </p:txBody>
      </p:sp>
      <p:sp>
        <p:nvSpPr>
          <p:cNvPr id="3" name="Content Placeholder 2">
            <a:extLst>
              <a:ext uri="{FF2B5EF4-FFF2-40B4-BE49-F238E27FC236}">
                <a16:creationId xmlns:a16="http://schemas.microsoft.com/office/drawing/2014/main" id="{5C133BD6-CC89-4FD4-9D40-73B78EB05171}"/>
              </a:ext>
            </a:extLst>
          </p:cNvPr>
          <p:cNvSpPr>
            <a:spLocks noGrp="1"/>
          </p:cNvSpPr>
          <p:nvPr>
            <p:ph idx="1"/>
          </p:nvPr>
        </p:nvSpPr>
        <p:spPr/>
        <p:txBody>
          <a:bodyPr/>
          <a:lstStyle/>
          <a:p>
            <a:pPr marL="411480" indent="-411480"/>
            <a:r>
              <a:rPr lang="en-US" sz="2400" b="0"/>
              <a:t>What type of</a:t>
            </a:r>
            <a:r>
              <a:rPr lang="en-BE" sz="2400" b="0"/>
              <a:t> process</a:t>
            </a:r>
            <a:r>
              <a:rPr lang="en-US" sz="2400" b="0"/>
              <a:t> is Software Development?</a:t>
            </a:r>
            <a:endParaRPr lang="en-BE" sz="2400" b="0"/>
          </a:p>
          <a:p>
            <a:pPr marL="411480" indent="-411480"/>
            <a:r>
              <a:rPr lang="nl-NL" sz="2400" b="0"/>
              <a:t>T</a:t>
            </a:r>
            <a:r>
              <a:rPr lang="en-BE" sz="2400" b="0"/>
              <a:t>h</a:t>
            </a:r>
            <a:r>
              <a:rPr lang="nl-NL" sz="2400" b="0"/>
              <a:t>e</a:t>
            </a:r>
            <a:r>
              <a:rPr lang="en-BE" sz="2400" b="0"/>
              <a:t> </a:t>
            </a:r>
            <a:r>
              <a:rPr lang="nl-NL" sz="2400" b="0"/>
              <a:t>t</a:t>
            </a:r>
            <a:r>
              <a:rPr lang="en-BE" sz="2400" b="0" err="1"/>
              <a:t>imebox</a:t>
            </a:r>
            <a:r>
              <a:rPr lang="en-BE" sz="2400" b="0"/>
              <a:t> </a:t>
            </a:r>
            <a:r>
              <a:rPr lang="nl-NL" sz="2400" b="0"/>
              <a:t>p</a:t>
            </a:r>
            <a:r>
              <a:rPr lang="en-BE" sz="2400" b="0"/>
              <a:t>r</a:t>
            </a:r>
            <a:r>
              <a:rPr lang="nl-NL" sz="2400" b="0"/>
              <a:t>i</a:t>
            </a:r>
            <a:r>
              <a:rPr lang="en-BE" sz="2400" b="0"/>
              <a:t>n</a:t>
            </a:r>
            <a:r>
              <a:rPr lang="nl-NL" sz="2400" b="0"/>
              <a:t>c</a:t>
            </a:r>
            <a:r>
              <a:rPr lang="en-BE" sz="2400" b="0" err="1"/>
              <a:t>i</a:t>
            </a:r>
            <a:r>
              <a:rPr lang="nl-NL" sz="2400" b="0"/>
              <a:t>p</a:t>
            </a:r>
            <a:r>
              <a:rPr lang="en-BE" sz="2400" b="0"/>
              <a:t>l</a:t>
            </a:r>
            <a:r>
              <a:rPr lang="nl-NL" sz="2400" b="0"/>
              <a:t>e</a:t>
            </a:r>
            <a:endParaRPr lang="en-BE" sz="2400" b="0"/>
          </a:p>
          <a:p>
            <a:pPr marL="411480" indent="-411480"/>
            <a:r>
              <a:rPr lang="nl-NL" sz="2400" b="0"/>
              <a:t>T</a:t>
            </a:r>
            <a:r>
              <a:rPr lang="en-BE" sz="2400" b="0"/>
              <a:t>h</a:t>
            </a:r>
            <a:r>
              <a:rPr lang="nl-NL" sz="2400" b="0"/>
              <a:t>e</a:t>
            </a:r>
            <a:r>
              <a:rPr lang="en-BE" sz="2400" b="0"/>
              <a:t> </a:t>
            </a:r>
            <a:r>
              <a:rPr lang="nl-NL" sz="2400" b="0"/>
              <a:t>K</a:t>
            </a:r>
            <a:r>
              <a:rPr lang="en-BE" sz="2400" b="0"/>
              <a:t>I</a:t>
            </a:r>
            <a:r>
              <a:rPr lang="nl-NL" sz="2400" b="0"/>
              <a:t>S</a:t>
            </a:r>
            <a:r>
              <a:rPr lang="en-BE" sz="2400" b="0"/>
              <a:t>S </a:t>
            </a:r>
            <a:r>
              <a:rPr lang="nl-NL" sz="2400" b="0"/>
              <a:t>p</a:t>
            </a:r>
            <a:r>
              <a:rPr lang="en-BE" sz="2400" b="0"/>
              <a:t>r</a:t>
            </a:r>
            <a:r>
              <a:rPr lang="nl-NL" sz="2400" b="0"/>
              <a:t>i</a:t>
            </a:r>
            <a:r>
              <a:rPr lang="en-BE" sz="2400" b="0"/>
              <a:t>n</a:t>
            </a:r>
            <a:r>
              <a:rPr lang="nl-NL" sz="2400" b="0"/>
              <a:t>c</a:t>
            </a:r>
            <a:r>
              <a:rPr lang="en-BE" sz="2400" b="0" err="1"/>
              <a:t>i</a:t>
            </a:r>
            <a:r>
              <a:rPr lang="nl-NL" sz="2400" b="0"/>
              <a:t>p</a:t>
            </a:r>
            <a:r>
              <a:rPr lang="en-BE" sz="2400" b="0"/>
              <a:t>le</a:t>
            </a:r>
          </a:p>
        </p:txBody>
      </p:sp>
    </p:spTree>
    <p:extLst>
      <p:ext uri="{BB962C8B-B14F-4D97-AF65-F5344CB8AC3E}">
        <p14:creationId xmlns:p14="http://schemas.microsoft.com/office/powerpoint/2010/main" val="71583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A744D-220F-41DF-A333-AA9103EDD775}"/>
              </a:ext>
            </a:extLst>
          </p:cNvPr>
          <p:cNvSpPr>
            <a:spLocks noGrp="1"/>
          </p:cNvSpPr>
          <p:nvPr>
            <p:ph idx="1"/>
          </p:nvPr>
        </p:nvSpPr>
        <p:spPr>
          <a:xfrm>
            <a:off x="1343472" y="1355170"/>
            <a:ext cx="9690288" cy="4405709"/>
          </a:xfrm>
        </p:spPr>
        <p:txBody>
          <a:bodyPr/>
          <a:lstStyle/>
          <a:p>
            <a:pPr marL="411480" indent="-411480"/>
            <a:r>
              <a:rPr lang="en-BE"/>
              <a:t>D</a:t>
            </a:r>
            <a:r>
              <a:rPr lang="nl-NL"/>
              <a:t>e</a:t>
            </a:r>
            <a:r>
              <a:rPr lang="en-BE"/>
              <a:t>f</a:t>
            </a:r>
            <a:r>
              <a:rPr lang="nl-NL"/>
              <a:t>i</a:t>
            </a:r>
            <a:r>
              <a:rPr lang="en-BE"/>
              <a:t>n</a:t>
            </a:r>
            <a:r>
              <a:rPr lang="nl-NL"/>
              <a:t>e</a:t>
            </a:r>
            <a:r>
              <a:rPr lang="en-BE"/>
              <a:t>d </a:t>
            </a:r>
            <a:r>
              <a:rPr lang="nl-NL"/>
              <a:t>p</a:t>
            </a:r>
            <a:r>
              <a:rPr lang="en-BE"/>
              <a:t>r</a:t>
            </a:r>
            <a:r>
              <a:rPr lang="nl-NL"/>
              <a:t>o</a:t>
            </a:r>
            <a:r>
              <a:rPr lang="en-BE"/>
              <a:t>c</a:t>
            </a:r>
            <a:r>
              <a:rPr lang="nl-NL"/>
              <a:t>e</a:t>
            </a:r>
            <a:r>
              <a:rPr lang="en-BE"/>
              <a:t>s</a:t>
            </a:r>
            <a:r>
              <a:rPr lang="nl-NL"/>
              <a:t>s</a:t>
            </a:r>
            <a:r>
              <a:rPr lang="en-BE"/>
              <a:t> </a:t>
            </a:r>
            <a:r>
              <a:rPr lang="nl-NL"/>
              <a:t>V</a:t>
            </a:r>
            <a:r>
              <a:rPr lang="en-BE"/>
              <a:t>S </a:t>
            </a:r>
            <a:r>
              <a:rPr lang="nl-NL"/>
              <a:t>E</a:t>
            </a:r>
            <a:r>
              <a:rPr lang="en-BE"/>
              <a:t>m</a:t>
            </a:r>
            <a:r>
              <a:rPr lang="nl-NL"/>
              <a:t>p</a:t>
            </a:r>
            <a:r>
              <a:rPr lang="en-BE" err="1"/>
              <a:t>i</a:t>
            </a:r>
            <a:r>
              <a:rPr lang="nl-NL"/>
              <a:t>r</a:t>
            </a:r>
            <a:r>
              <a:rPr lang="en-BE" err="1"/>
              <a:t>i</a:t>
            </a:r>
            <a:r>
              <a:rPr lang="nl-NL"/>
              <a:t>c</a:t>
            </a:r>
            <a:r>
              <a:rPr lang="en-BE"/>
              <a:t>a</a:t>
            </a:r>
            <a:r>
              <a:rPr lang="nl-NL"/>
              <a:t>l</a:t>
            </a:r>
            <a:r>
              <a:rPr lang="en-BE"/>
              <a:t> </a:t>
            </a:r>
            <a:r>
              <a:rPr lang="nl-NL"/>
              <a:t>p</a:t>
            </a:r>
            <a:r>
              <a:rPr lang="en-BE"/>
              <a:t>r</a:t>
            </a:r>
            <a:r>
              <a:rPr lang="nl-NL"/>
              <a:t>o</a:t>
            </a:r>
            <a:r>
              <a:rPr lang="en-BE"/>
              <a:t>c</a:t>
            </a:r>
            <a:r>
              <a:rPr lang="nl-NL"/>
              <a:t>e</a:t>
            </a:r>
            <a:r>
              <a:rPr lang="en-BE"/>
              <a:t>s</a:t>
            </a:r>
            <a:r>
              <a:rPr lang="nl-NL"/>
              <a:t>s</a:t>
            </a:r>
          </a:p>
        </p:txBody>
      </p:sp>
      <p:pic>
        <p:nvPicPr>
          <p:cNvPr id="5" name="Picture 4">
            <a:extLst>
              <a:ext uri="{FF2B5EF4-FFF2-40B4-BE49-F238E27FC236}">
                <a16:creationId xmlns:a16="http://schemas.microsoft.com/office/drawing/2014/main" id="{50F9CC4E-F6BD-4F91-AFCB-FCD2D98D3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2" y="1944223"/>
            <a:ext cx="3283565" cy="42454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B38570A-22F1-4E25-9529-3B67D0655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156" y="1931910"/>
            <a:ext cx="7559912" cy="4245418"/>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6DC0B718-4F99-9298-B484-4A35F5BCF625}"/>
              </a:ext>
            </a:extLst>
          </p:cNvPr>
          <p:cNvSpPr txBox="1">
            <a:spLocks/>
          </p:cNvSpPr>
          <p:nvPr/>
        </p:nvSpPr>
        <p:spPr>
          <a:xfrm>
            <a:off x="838200" y="1100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en-US"/>
              <a:t>What type of process is Software Development?</a:t>
            </a:r>
            <a:endParaRPr lang="nl-NL"/>
          </a:p>
        </p:txBody>
      </p:sp>
    </p:spTree>
    <p:extLst>
      <p:ext uri="{BB962C8B-B14F-4D97-AF65-F5344CB8AC3E}">
        <p14:creationId xmlns:p14="http://schemas.microsoft.com/office/powerpoint/2010/main" val="26491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CF612-4C47-83CB-97CF-564D9D0234E3}"/>
              </a:ext>
            </a:extLst>
          </p:cNvPr>
          <p:cNvSpPr>
            <a:spLocks noGrp="1"/>
          </p:cNvSpPr>
          <p:nvPr>
            <p:ph type="title"/>
          </p:nvPr>
        </p:nvSpPr>
        <p:spPr/>
        <p:txBody>
          <a:bodyPr>
            <a:normAutofit fontScale="90000"/>
          </a:bodyPr>
          <a:lstStyle/>
          <a:p>
            <a:r>
              <a:rPr lang="en-US"/>
              <a:t>Scrum is so popular because it is the same type of process as Software Development</a:t>
            </a:r>
            <a:endParaRPr lang="nl-NL"/>
          </a:p>
        </p:txBody>
      </p:sp>
      <p:graphicFrame>
        <p:nvGraphicFramePr>
          <p:cNvPr id="11" name="Tijdelijke aanduiding voor inhoud 10">
            <a:extLst>
              <a:ext uri="{FF2B5EF4-FFF2-40B4-BE49-F238E27FC236}">
                <a16:creationId xmlns:a16="http://schemas.microsoft.com/office/drawing/2014/main" id="{CA2D043C-6042-106F-DAE1-621AEA0DB9B2}"/>
              </a:ext>
            </a:extLst>
          </p:cNvPr>
          <p:cNvGraphicFramePr>
            <a:graphicFrameLocks noGrp="1"/>
          </p:cNvGraphicFramePr>
          <p:nvPr>
            <p:ph sz="half" idx="2"/>
            <p:extLst>
              <p:ext uri="{D42A27DB-BD31-4B8C-83A1-F6EECF244321}">
                <p14:modId xmlns:p14="http://schemas.microsoft.com/office/powerpoint/2010/main" val="3249275331"/>
              </p:ext>
            </p:extLst>
          </p:nvPr>
        </p:nvGraphicFramePr>
        <p:xfrm>
          <a:off x="6254180" y="2449939"/>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jdelijke aanduiding voor datum 4">
            <a:extLst>
              <a:ext uri="{FF2B5EF4-FFF2-40B4-BE49-F238E27FC236}">
                <a16:creationId xmlns:a16="http://schemas.microsoft.com/office/drawing/2014/main" id="{5DB4B8F3-A8B9-0184-D4C6-0C6ED04A4275}"/>
              </a:ext>
            </a:extLst>
          </p:cNvPr>
          <p:cNvSpPr>
            <a:spLocks noGrp="1"/>
          </p:cNvSpPr>
          <p:nvPr>
            <p:ph type="dt" sz="half" idx="10"/>
          </p:nvPr>
        </p:nvSpPr>
        <p:spPr/>
        <p:txBody>
          <a:bodyPr/>
          <a:lstStyle/>
          <a:p>
            <a:fld id="{DC8EC2F1-33C6-4D43-93F9-D69A77758908}" type="datetime1">
              <a:rPr lang="en-US" smtClean="0"/>
              <a:t>5/2/2024</a:t>
            </a:fld>
            <a:endParaRPr lang="en-BE"/>
          </a:p>
        </p:txBody>
      </p:sp>
      <p:sp>
        <p:nvSpPr>
          <p:cNvPr id="6" name="Tijdelijke aanduiding voor dianummer 5">
            <a:extLst>
              <a:ext uri="{FF2B5EF4-FFF2-40B4-BE49-F238E27FC236}">
                <a16:creationId xmlns:a16="http://schemas.microsoft.com/office/drawing/2014/main" id="{F449BA44-17FA-2367-A58E-9724CF30ECCE}"/>
              </a:ext>
            </a:extLst>
          </p:cNvPr>
          <p:cNvSpPr>
            <a:spLocks noGrp="1"/>
          </p:cNvSpPr>
          <p:nvPr>
            <p:ph type="sldNum" sz="quarter" idx="12"/>
          </p:nvPr>
        </p:nvSpPr>
        <p:spPr/>
        <p:txBody>
          <a:bodyPr/>
          <a:lstStyle/>
          <a:p>
            <a:fld id="{DB558DC6-E313-E247-9050-BA17FD2A5F72}" type="slidenum">
              <a:rPr lang="en-BE" smtClean="0"/>
              <a:t>15</a:t>
            </a:fld>
            <a:endParaRPr lang="en-BE"/>
          </a:p>
        </p:txBody>
      </p:sp>
      <p:pic>
        <p:nvPicPr>
          <p:cNvPr id="10" name="Tijdelijke aanduiding voor inhoud 9" descr="Afbeelding met tekst, schermopname, Lettertype, logo&#10;&#10;Automatisch gegenereerde beschrijving">
            <a:extLst>
              <a:ext uri="{FF2B5EF4-FFF2-40B4-BE49-F238E27FC236}">
                <a16:creationId xmlns:a16="http://schemas.microsoft.com/office/drawing/2014/main" id="{EC27E2D9-6661-4EB7-7FF4-12CC6C886AF0}"/>
              </a:ext>
            </a:extLst>
          </p:cNvPr>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838200" y="2389816"/>
            <a:ext cx="5181600" cy="3222955"/>
          </a:xfrm>
        </p:spPr>
      </p:pic>
      <p:sp>
        <p:nvSpPr>
          <p:cNvPr id="12" name="Titel 1">
            <a:extLst>
              <a:ext uri="{FF2B5EF4-FFF2-40B4-BE49-F238E27FC236}">
                <a16:creationId xmlns:a16="http://schemas.microsoft.com/office/drawing/2014/main" id="{9E12E9AE-CD0A-A5BA-CF56-E92B46B21632}"/>
              </a:ext>
            </a:extLst>
          </p:cNvPr>
          <p:cNvSpPr txBox="1">
            <a:spLocks/>
          </p:cNvSpPr>
          <p:nvPr/>
        </p:nvSpPr>
        <p:spPr>
          <a:xfrm>
            <a:off x="1929700" y="1542887"/>
            <a:ext cx="2881937" cy="65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en-US" sz="2400">
                <a:solidFill>
                  <a:schemeClr val="tx1"/>
                </a:solidFill>
              </a:rPr>
              <a:t>Defined process</a:t>
            </a:r>
            <a:endParaRPr lang="nl-NL" sz="2400">
              <a:solidFill>
                <a:schemeClr val="tx1"/>
              </a:solidFill>
            </a:endParaRPr>
          </a:p>
        </p:txBody>
      </p:sp>
      <p:sp>
        <p:nvSpPr>
          <p:cNvPr id="13" name="Titel 1">
            <a:extLst>
              <a:ext uri="{FF2B5EF4-FFF2-40B4-BE49-F238E27FC236}">
                <a16:creationId xmlns:a16="http://schemas.microsoft.com/office/drawing/2014/main" id="{6298A74A-141E-4A5F-FD46-78CE4CA02C06}"/>
              </a:ext>
            </a:extLst>
          </p:cNvPr>
          <p:cNvSpPr txBox="1">
            <a:spLocks/>
          </p:cNvSpPr>
          <p:nvPr/>
        </p:nvSpPr>
        <p:spPr>
          <a:xfrm>
            <a:off x="7189600" y="1542886"/>
            <a:ext cx="3310235" cy="65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en-US" sz="2400">
                <a:solidFill>
                  <a:schemeClr val="tx1"/>
                </a:solidFill>
              </a:rPr>
              <a:t>Empirical process</a:t>
            </a:r>
            <a:endParaRPr lang="nl-NL" sz="2400">
              <a:solidFill>
                <a:schemeClr val="tx1"/>
              </a:solidFill>
            </a:endParaRPr>
          </a:p>
        </p:txBody>
      </p:sp>
      <p:sp>
        <p:nvSpPr>
          <p:cNvPr id="14" name="Rechthoek 13">
            <a:extLst>
              <a:ext uri="{FF2B5EF4-FFF2-40B4-BE49-F238E27FC236}">
                <a16:creationId xmlns:a16="http://schemas.microsoft.com/office/drawing/2014/main" id="{14211E1A-0D09-E59F-FDCA-64D3B2D9EA93}"/>
              </a:ext>
            </a:extLst>
          </p:cNvPr>
          <p:cNvSpPr/>
          <p:nvPr/>
        </p:nvSpPr>
        <p:spPr>
          <a:xfrm>
            <a:off x="6643065" y="1444121"/>
            <a:ext cx="4575677" cy="5277354"/>
          </a:xfrm>
          <a:prstGeom prst="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15" name="Vermenigvuldigingsteken 14">
            <a:extLst>
              <a:ext uri="{FF2B5EF4-FFF2-40B4-BE49-F238E27FC236}">
                <a16:creationId xmlns:a16="http://schemas.microsoft.com/office/drawing/2014/main" id="{8222C824-B0E6-BE36-6C01-7BCA418C5EC7}"/>
              </a:ext>
            </a:extLst>
          </p:cNvPr>
          <p:cNvSpPr/>
          <p:nvPr/>
        </p:nvSpPr>
        <p:spPr>
          <a:xfrm>
            <a:off x="-63062" y="1251299"/>
            <a:ext cx="6867460" cy="5782167"/>
          </a:xfrm>
          <a:prstGeom prst="mathMultiply">
            <a:avLst/>
          </a:prstGeom>
          <a:solidFill>
            <a:srgbClr val="FF0000"/>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2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06CC-4CB5-43FE-8A94-158DB8790EF6}"/>
              </a:ext>
            </a:extLst>
          </p:cNvPr>
          <p:cNvSpPr>
            <a:spLocks noGrp="1"/>
          </p:cNvSpPr>
          <p:nvPr>
            <p:ph type="title"/>
          </p:nvPr>
        </p:nvSpPr>
        <p:spPr/>
        <p:txBody>
          <a:bodyPr/>
          <a:lstStyle/>
          <a:p>
            <a:r>
              <a:rPr lang="en-BE"/>
              <a:t>T</a:t>
            </a:r>
            <a:r>
              <a:rPr lang="nl-NL"/>
              <a:t>i</a:t>
            </a:r>
            <a:r>
              <a:rPr lang="en-BE"/>
              <a:t>m</a:t>
            </a:r>
            <a:r>
              <a:rPr lang="nl-NL"/>
              <a:t>e</a:t>
            </a:r>
            <a:r>
              <a:rPr lang="en-BE"/>
              <a:t>b</a:t>
            </a:r>
            <a:r>
              <a:rPr lang="nl-NL"/>
              <a:t>o</a:t>
            </a:r>
            <a:r>
              <a:rPr lang="en-BE"/>
              <a:t>x</a:t>
            </a:r>
            <a:endParaRPr lang="nl-NL"/>
          </a:p>
        </p:txBody>
      </p:sp>
      <p:sp>
        <p:nvSpPr>
          <p:cNvPr id="3" name="Content Placeholder 2">
            <a:extLst>
              <a:ext uri="{FF2B5EF4-FFF2-40B4-BE49-F238E27FC236}">
                <a16:creationId xmlns:a16="http://schemas.microsoft.com/office/drawing/2014/main" id="{0D7A4588-7F04-4B39-89F5-A15AC756D2BD}"/>
              </a:ext>
            </a:extLst>
          </p:cNvPr>
          <p:cNvSpPr>
            <a:spLocks noGrp="1"/>
          </p:cNvSpPr>
          <p:nvPr>
            <p:ph idx="1"/>
          </p:nvPr>
        </p:nvSpPr>
        <p:spPr/>
        <p:txBody>
          <a:bodyPr>
            <a:normAutofit/>
          </a:bodyPr>
          <a:lstStyle/>
          <a:p>
            <a:pPr marL="411480" indent="-411480"/>
            <a:r>
              <a:rPr lang="en-BE" sz="2400" b="0"/>
              <a:t>T</a:t>
            </a:r>
            <a:r>
              <a:rPr lang="nl-NL" sz="2400" b="0"/>
              <a:t>i</a:t>
            </a:r>
            <a:r>
              <a:rPr lang="en-BE" sz="2400" b="0"/>
              <a:t>m</a:t>
            </a:r>
            <a:r>
              <a:rPr lang="nl-NL" sz="2400" b="0"/>
              <a:t>e</a:t>
            </a:r>
            <a:r>
              <a:rPr lang="en-BE" sz="2400" b="0"/>
              <a:t> has a tendency to take all available space</a:t>
            </a:r>
          </a:p>
          <a:p>
            <a:pPr marL="411480" indent="-411480"/>
            <a:r>
              <a:rPr lang="en-BE" sz="2400" b="0"/>
              <a:t>“Student </a:t>
            </a:r>
            <a:r>
              <a:rPr lang="en-BE" sz="2400" b="0" err="1"/>
              <a:t>syndrom</a:t>
            </a:r>
            <a:r>
              <a:rPr lang="nl-NL" sz="2400" b="0"/>
              <a:t>e</a:t>
            </a:r>
            <a:r>
              <a:rPr lang="en-BE" sz="2400" b="0"/>
              <a:t>” is a major issue with planning of big projects</a:t>
            </a:r>
          </a:p>
          <a:p>
            <a:pPr marL="411480" indent="-411480"/>
            <a:r>
              <a:rPr lang="en-BE" sz="2400" b="0"/>
              <a:t>Solution: </a:t>
            </a:r>
            <a:r>
              <a:rPr lang="nl-NL" sz="2400" b="0"/>
              <a:t>t</a:t>
            </a:r>
            <a:r>
              <a:rPr lang="en-BE" sz="2400" b="0" err="1"/>
              <a:t>i</a:t>
            </a:r>
            <a:r>
              <a:rPr lang="nl-NL" sz="2400" b="0"/>
              <a:t>g</a:t>
            </a:r>
            <a:r>
              <a:rPr lang="en-BE" sz="2400" b="0"/>
              <a:t>h</a:t>
            </a:r>
            <a:r>
              <a:rPr lang="nl-NL" sz="2400" b="0"/>
              <a:t>t</a:t>
            </a:r>
            <a:r>
              <a:rPr lang="en-BE" sz="2400" b="0"/>
              <a:t> timeboxes!</a:t>
            </a:r>
            <a:endParaRPr lang="en-US" sz="2400" b="0"/>
          </a:p>
          <a:p>
            <a:pPr marL="1303020" lvl="1" indent="-411480"/>
            <a:endParaRPr lang="en-US"/>
          </a:p>
          <a:p>
            <a:pPr lvl="1" indent="0">
              <a:buNone/>
            </a:pPr>
            <a:endParaRPr lang="nl-NL"/>
          </a:p>
        </p:txBody>
      </p:sp>
    </p:spTree>
    <p:extLst>
      <p:ext uri="{BB962C8B-B14F-4D97-AF65-F5344CB8AC3E}">
        <p14:creationId xmlns:p14="http://schemas.microsoft.com/office/powerpoint/2010/main" val="284124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9FE0-0942-4D4A-A397-AE1AD7A20E1A}"/>
              </a:ext>
            </a:extLst>
          </p:cNvPr>
          <p:cNvSpPr>
            <a:spLocks noGrp="1"/>
          </p:cNvSpPr>
          <p:nvPr>
            <p:ph type="title"/>
          </p:nvPr>
        </p:nvSpPr>
        <p:spPr/>
        <p:txBody>
          <a:bodyPr/>
          <a:lstStyle/>
          <a:p>
            <a:r>
              <a:rPr lang="en-BE"/>
              <a:t>T</a:t>
            </a:r>
            <a:r>
              <a:rPr lang="nl-NL"/>
              <a:t>i</a:t>
            </a:r>
            <a:r>
              <a:rPr lang="en-BE" err="1"/>
              <a:t>meboxes</a:t>
            </a:r>
            <a:r>
              <a:rPr lang="en-BE"/>
              <a:t> in Scrum</a:t>
            </a:r>
            <a:endParaRPr lang="nl-NL"/>
          </a:p>
        </p:txBody>
      </p:sp>
      <p:sp>
        <p:nvSpPr>
          <p:cNvPr id="3" name="Content Placeholder 2">
            <a:extLst>
              <a:ext uri="{FF2B5EF4-FFF2-40B4-BE49-F238E27FC236}">
                <a16:creationId xmlns:a16="http://schemas.microsoft.com/office/drawing/2014/main" id="{6A48A180-B659-4139-9482-4E61E08740FF}"/>
              </a:ext>
            </a:extLst>
          </p:cNvPr>
          <p:cNvSpPr>
            <a:spLocks noGrp="1"/>
          </p:cNvSpPr>
          <p:nvPr>
            <p:ph idx="1"/>
          </p:nvPr>
        </p:nvSpPr>
        <p:spPr>
          <a:xfrm>
            <a:off x="1343472" y="1720454"/>
            <a:ext cx="10109923" cy="4405709"/>
          </a:xfrm>
        </p:spPr>
        <p:txBody>
          <a:bodyPr>
            <a:noAutofit/>
          </a:bodyPr>
          <a:lstStyle/>
          <a:p>
            <a:pPr marL="411480" indent="-411480"/>
            <a:r>
              <a:rPr lang="en-BE" sz="2400" b="0"/>
              <a:t>S</a:t>
            </a:r>
            <a:r>
              <a:rPr lang="nl-NL" sz="2400" b="0"/>
              <a:t>p</a:t>
            </a:r>
            <a:r>
              <a:rPr lang="en-BE" sz="2400" b="0"/>
              <a:t>r</a:t>
            </a:r>
            <a:r>
              <a:rPr lang="nl-NL" sz="2400" b="0"/>
              <a:t>i</a:t>
            </a:r>
            <a:r>
              <a:rPr lang="en-BE" sz="2400" b="0"/>
              <a:t>n</a:t>
            </a:r>
            <a:r>
              <a:rPr lang="nl-NL" sz="2400" b="0"/>
              <a:t>t</a:t>
            </a:r>
            <a:r>
              <a:rPr lang="en-BE" sz="2400" b="0"/>
              <a:t> (1-4 </a:t>
            </a:r>
            <a:r>
              <a:rPr lang="nl-NL" sz="2400" b="0"/>
              <a:t>w</a:t>
            </a:r>
            <a:r>
              <a:rPr lang="en-BE" sz="2400" b="0"/>
              <a:t>e</a:t>
            </a:r>
            <a:r>
              <a:rPr lang="nl-NL" sz="2400" b="0"/>
              <a:t>e</a:t>
            </a:r>
            <a:r>
              <a:rPr lang="en-BE" sz="2400" b="0"/>
              <a:t>k</a:t>
            </a:r>
            <a:r>
              <a:rPr lang="nl-NL" sz="2400" b="0"/>
              <a:t>s</a:t>
            </a:r>
            <a:r>
              <a:rPr lang="en-BE" sz="2400" b="0"/>
              <a:t>)</a:t>
            </a:r>
          </a:p>
          <a:p>
            <a:pPr marL="411480" indent="-411480"/>
            <a:r>
              <a:rPr lang="en-BE" sz="2400" b="0"/>
              <a:t>Daily </a:t>
            </a:r>
            <a:r>
              <a:rPr lang="en-BE" sz="2400" b="0" err="1"/>
              <a:t>standup</a:t>
            </a:r>
            <a:r>
              <a:rPr lang="en-US" sz="2400" b="0"/>
              <a:t>:</a:t>
            </a:r>
            <a:r>
              <a:rPr lang="en-BE" sz="2400" b="0"/>
              <a:t> 15 minutes</a:t>
            </a:r>
          </a:p>
          <a:p>
            <a:pPr marL="411480" indent="-411480"/>
            <a:r>
              <a:rPr lang="en-BE" sz="2400" b="0"/>
              <a:t>Workday (8 hours)</a:t>
            </a:r>
          </a:p>
          <a:p>
            <a:pPr marL="411480" indent="-411480"/>
            <a:r>
              <a:rPr lang="en-BE" sz="2400" b="0"/>
              <a:t>Sprint planning</a:t>
            </a:r>
            <a:r>
              <a:rPr lang="en-US" sz="2400" b="0"/>
              <a:t>:</a:t>
            </a:r>
            <a:r>
              <a:rPr lang="en-BE" sz="2400" b="0"/>
              <a:t> </a:t>
            </a:r>
            <a:r>
              <a:rPr lang="en-US" sz="2400" b="0"/>
              <a:t>8</a:t>
            </a:r>
            <a:r>
              <a:rPr lang="en-BE" sz="2400" b="0"/>
              <a:t> hours</a:t>
            </a:r>
            <a:r>
              <a:rPr lang="en-US" sz="2400" b="0"/>
              <a:t> (dependent on sprint-length)</a:t>
            </a:r>
            <a:endParaRPr lang="en-BE" sz="2400" b="0"/>
          </a:p>
          <a:p>
            <a:pPr marL="411480" indent="-411480"/>
            <a:r>
              <a:rPr lang="en-BE" sz="2400" b="0"/>
              <a:t>Sprint Review</a:t>
            </a:r>
            <a:r>
              <a:rPr lang="en-US" sz="2400" b="0"/>
              <a:t>:</a:t>
            </a:r>
            <a:r>
              <a:rPr lang="en-BE" sz="2400" b="0"/>
              <a:t> </a:t>
            </a:r>
            <a:r>
              <a:rPr lang="en-US" sz="2400" b="0"/>
              <a:t>4</a:t>
            </a:r>
            <a:r>
              <a:rPr lang="en-BE" sz="2400" b="0"/>
              <a:t> hour</a:t>
            </a:r>
            <a:r>
              <a:rPr lang="en-US" sz="2400" b="0"/>
              <a:t>s (dependent on sprint-length)</a:t>
            </a:r>
            <a:endParaRPr lang="en-BE" sz="2400" b="0"/>
          </a:p>
          <a:p>
            <a:pPr marL="411480" indent="-411480"/>
            <a:r>
              <a:rPr lang="en-BE" sz="2400" b="0"/>
              <a:t>Sprint Retrospective</a:t>
            </a:r>
            <a:r>
              <a:rPr lang="en-US" sz="2400" b="0"/>
              <a:t>: 3</a:t>
            </a:r>
            <a:r>
              <a:rPr lang="en-BE" sz="2400" b="0"/>
              <a:t> hour</a:t>
            </a:r>
            <a:r>
              <a:rPr lang="en-US" sz="2400" b="0"/>
              <a:t>s (dep. On sprint-length)</a:t>
            </a:r>
          </a:p>
          <a:p>
            <a:pPr marL="411480" indent="-411480"/>
            <a:r>
              <a:rPr lang="en-US" sz="2400" b="0"/>
              <a:t>More info: </a:t>
            </a:r>
            <a:r>
              <a:rPr lang="en-US" sz="2400" b="0">
                <a:hlinkClick r:id="rId2">
                  <a:extLst>
                    <a:ext uri="{A12FA001-AC4F-418D-AE19-62706E023703}">
                      <ahyp:hlinkClr xmlns:ahyp="http://schemas.microsoft.com/office/drawing/2018/hyperlinkcolor" val="tx"/>
                    </a:ext>
                  </a:extLst>
                </a:hlinkClick>
              </a:rPr>
              <a:t>https://www.scrum.org/resources/blog/which-scrum-events-are-time-boxed</a:t>
            </a:r>
            <a:r>
              <a:rPr lang="en-US" sz="2400" b="0"/>
              <a:t> </a:t>
            </a:r>
          </a:p>
        </p:txBody>
      </p:sp>
    </p:spTree>
    <p:extLst>
      <p:ext uri="{BB962C8B-B14F-4D97-AF65-F5344CB8AC3E}">
        <p14:creationId xmlns:p14="http://schemas.microsoft.com/office/powerpoint/2010/main" val="359570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542B-EBAE-4F54-8C0D-2D053714B758}"/>
              </a:ext>
            </a:extLst>
          </p:cNvPr>
          <p:cNvSpPr>
            <a:spLocks noGrp="1"/>
          </p:cNvSpPr>
          <p:nvPr>
            <p:ph type="title"/>
          </p:nvPr>
        </p:nvSpPr>
        <p:spPr/>
        <p:txBody>
          <a:bodyPr/>
          <a:lstStyle/>
          <a:p>
            <a:r>
              <a:rPr lang="en-BE"/>
              <a:t>K</a:t>
            </a:r>
            <a:r>
              <a:rPr lang="nl-NL"/>
              <a:t>I</a:t>
            </a:r>
            <a:r>
              <a:rPr lang="en-BE"/>
              <a:t>S</a:t>
            </a:r>
            <a:r>
              <a:rPr lang="nl-NL"/>
              <a:t>S</a:t>
            </a:r>
          </a:p>
        </p:txBody>
      </p:sp>
      <p:sp>
        <p:nvSpPr>
          <p:cNvPr id="3" name="Content Placeholder 2">
            <a:extLst>
              <a:ext uri="{FF2B5EF4-FFF2-40B4-BE49-F238E27FC236}">
                <a16:creationId xmlns:a16="http://schemas.microsoft.com/office/drawing/2014/main" id="{7711D922-F0F9-4F7A-8664-C7487C4150EA}"/>
              </a:ext>
            </a:extLst>
          </p:cNvPr>
          <p:cNvSpPr>
            <a:spLocks noGrp="1"/>
          </p:cNvSpPr>
          <p:nvPr>
            <p:ph idx="1"/>
          </p:nvPr>
        </p:nvSpPr>
        <p:spPr/>
        <p:txBody>
          <a:bodyPr>
            <a:normAutofit/>
          </a:bodyPr>
          <a:lstStyle/>
          <a:p>
            <a:pPr marL="411480" indent="-411480"/>
            <a:r>
              <a:rPr lang="en-BE" sz="2200"/>
              <a:t>K</a:t>
            </a:r>
            <a:r>
              <a:rPr lang="nl-NL" sz="2200"/>
              <a:t>I</a:t>
            </a:r>
            <a:r>
              <a:rPr lang="en-BE" sz="2200"/>
              <a:t>S</a:t>
            </a:r>
            <a:r>
              <a:rPr lang="nl-NL" sz="2200"/>
              <a:t>S</a:t>
            </a:r>
            <a:endParaRPr lang="en-BE" sz="2200"/>
          </a:p>
          <a:p>
            <a:pPr marL="1303020" lvl="1" indent="-411480"/>
            <a:r>
              <a:rPr lang="en-BE" sz="2100"/>
              <a:t>Keep It Simple, Stupid!</a:t>
            </a:r>
          </a:p>
          <a:p>
            <a:pPr marL="1783080" lvl="2" indent="-411480"/>
            <a:r>
              <a:rPr lang="nl-NL" sz="2100"/>
              <a:t>P</a:t>
            </a:r>
            <a:r>
              <a:rPr lang="en-BE" sz="2100" err="1"/>
              <a:t>rocess</a:t>
            </a:r>
            <a:r>
              <a:rPr lang="en-BE" sz="2100"/>
              <a:t>, project, technical solution</a:t>
            </a:r>
          </a:p>
          <a:p>
            <a:pPr marL="411480" indent="-411480"/>
            <a:r>
              <a:rPr lang="en-BE" sz="2200"/>
              <a:t>YAG</a:t>
            </a:r>
            <a:r>
              <a:rPr lang="nl-NL" sz="2200"/>
              <a:t>N</a:t>
            </a:r>
            <a:r>
              <a:rPr lang="en-BE" sz="2200"/>
              <a:t>I</a:t>
            </a:r>
          </a:p>
          <a:p>
            <a:pPr marL="1303020" lvl="1" indent="-411480"/>
            <a:r>
              <a:rPr lang="en-BE" sz="2100"/>
              <a:t>You </a:t>
            </a:r>
            <a:r>
              <a:rPr lang="en-BE" sz="2100" err="1"/>
              <a:t>Ain’t</a:t>
            </a:r>
            <a:r>
              <a:rPr lang="en-BE" sz="2100"/>
              <a:t> </a:t>
            </a:r>
            <a:r>
              <a:rPr lang="nl-NL" sz="2100"/>
              <a:t>G</a:t>
            </a:r>
            <a:r>
              <a:rPr lang="en-BE" sz="2100" err="1"/>
              <a:t>onna</a:t>
            </a:r>
            <a:r>
              <a:rPr lang="en-BE" sz="2100"/>
              <a:t> Need </a:t>
            </a:r>
            <a:r>
              <a:rPr lang="nl-NL" sz="2100"/>
              <a:t>I</a:t>
            </a:r>
            <a:r>
              <a:rPr lang="en-BE" sz="2100"/>
              <a:t>t</a:t>
            </a:r>
          </a:p>
          <a:p>
            <a:pPr marL="1783080" lvl="2" indent="-411480"/>
            <a:r>
              <a:rPr lang="en-BE" sz="2100"/>
              <a:t>Functional, technical</a:t>
            </a:r>
          </a:p>
          <a:p>
            <a:pPr marL="411480" indent="-411480"/>
            <a:r>
              <a:rPr lang="en-BE" sz="2200"/>
              <a:t>Keep your architecture, </a:t>
            </a:r>
            <a:r>
              <a:rPr lang="nl-NL" sz="2200"/>
              <a:t>s</a:t>
            </a:r>
            <a:r>
              <a:rPr lang="en-BE" sz="2200"/>
              <a:t>o</a:t>
            </a:r>
            <a:r>
              <a:rPr lang="nl-NL" sz="2200"/>
              <a:t>f</a:t>
            </a:r>
            <a:r>
              <a:rPr lang="en-BE" sz="2200"/>
              <a:t>t</a:t>
            </a:r>
            <a:r>
              <a:rPr lang="nl-NL" sz="2200"/>
              <a:t>w</a:t>
            </a:r>
            <a:r>
              <a:rPr lang="en-BE" sz="2200"/>
              <a:t>a</a:t>
            </a:r>
            <a:r>
              <a:rPr lang="nl-NL" sz="2200"/>
              <a:t>r</a:t>
            </a:r>
            <a:r>
              <a:rPr lang="en-BE" sz="2200"/>
              <a:t>e </a:t>
            </a:r>
            <a:r>
              <a:rPr lang="nl-NL" sz="2200"/>
              <a:t>s</a:t>
            </a:r>
            <a:r>
              <a:rPr lang="en-BE" sz="2200"/>
              <a:t>o</a:t>
            </a:r>
            <a:r>
              <a:rPr lang="nl-NL" sz="2200"/>
              <a:t>l</a:t>
            </a:r>
            <a:r>
              <a:rPr lang="en-BE" sz="2200"/>
              <a:t>u</a:t>
            </a:r>
            <a:r>
              <a:rPr lang="nl-NL" sz="2200"/>
              <a:t>t</a:t>
            </a:r>
            <a:r>
              <a:rPr lang="en-BE" sz="2200" err="1"/>
              <a:t>i</a:t>
            </a:r>
            <a:r>
              <a:rPr lang="nl-NL" sz="2200"/>
              <a:t>o</a:t>
            </a:r>
            <a:r>
              <a:rPr lang="en-BE" sz="2200"/>
              <a:t>n </a:t>
            </a:r>
            <a:r>
              <a:rPr lang="nl-NL" sz="2200"/>
              <a:t>a</a:t>
            </a:r>
            <a:r>
              <a:rPr lang="en-BE" sz="2200"/>
              <a:t>s </a:t>
            </a:r>
            <a:r>
              <a:rPr lang="nl-NL" sz="2200" b="1"/>
              <a:t>s</a:t>
            </a:r>
            <a:r>
              <a:rPr lang="en-BE" sz="2200" b="1" err="1"/>
              <a:t>imple</a:t>
            </a:r>
            <a:r>
              <a:rPr lang="en-BE" sz="2200"/>
              <a:t> </a:t>
            </a:r>
            <a:r>
              <a:rPr lang="nl-NL" sz="2200"/>
              <a:t>a</a:t>
            </a:r>
            <a:r>
              <a:rPr lang="en-BE" sz="2200"/>
              <a:t>s </a:t>
            </a:r>
            <a:r>
              <a:rPr lang="en-BE" sz="2200" b="1"/>
              <a:t>possible</a:t>
            </a:r>
          </a:p>
          <a:p>
            <a:pPr marL="1303020" lvl="1" indent="-411480"/>
            <a:r>
              <a:rPr lang="en-BE" sz="2100"/>
              <a:t>W</a:t>
            </a:r>
            <a:r>
              <a:rPr lang="nl-NL" sz="2100"/>
              <a:t>h</a:t>
            </a:r>
            <a:r>
              <a:rPr lang="en-BE" sz="2100" err="1"/>
              <a:t>i</a:t>
            </a:r>
            <a:r>
              <a:rPr lang="nl-NL" sz="2100"/>
              <a:t>l</a:t>
            </a:r>
            <a:r>
              <a:rPr lang="en-BE" sz="2100"/>
              <a:t>e </a:t>
            </a:r>
            <a:r>
              <a:rPr lang="nl-NL" sz="2100"/>
              <a:t>a</a:t>
            </a:r>
            <a:r>
              <a:rPr lang="en-BE" sz="2100"/>
              <a:t>d</a:t>
            </a:r>
            <a:r>
              <a:rPr lang="nl-NL" sz="2100"/>
              <a:t>h</a:t>
            </a:r>
            <a:r>
              <a:rPr lang="en-BE" sz="2100"/>
              <a:t>e</a:t>
            </a:r>
            <a:r>
              <a:rPr lang="nl-NL" sz="2100"/>
              <a:t>r</a:t>
            </a:r>
            <a:r>
              <a:rPr lang="en-BE" sz="2100" err="1"/>
              <a:t>i</a:t>
            </a:r>
            <a:r>
              <a:rPr lang="nl-NL" sz="2100"/>
              <a:t>n</a:t>
            </a:r>
            <a:r>
              <a:rPr lang="en-BE" sz="2100"/>
              <a:t>g </a:t>
            </a:r>
            <a:r>
              <a:rPr lang="nl-NL" sz="2100"/>
              <a:t>t</a:t>
            </a:r>
            <a:r>
              <a:rPr lang="en-BE" sz="2100"/>
              <a:t>o </a:t>
            </a:r>
            <a:r>
              <a:rPr lang="nl-NL" sz="2100"/>
              <a:t>n</a:t>
            </a:r>
            <a:r>
              <a:rPr lang="en-BE" sz="2100"/>
              <a:t>o</a:t>
            </a:r>
            <a:r>
              <a:rPr lang="nl-NL" sz="2100"/>
              <a:t>n</a:t>
            </a:r>
            <a:r>
              <a:rPr lang="en-BE" sz="2100"/>
              <a:t>-</a:t>
            </a:r>
            <a:r>
              <a:rPr lang="nl-NL" sz="2100"/>
              <a:t>f</a:t>
            </a:r>
            <a:r>
              <a:rPr lang="en-BE" sz="2100"/>
              <a:t>u</a:t>
            </a:r>
            <a:r>
              <a:rPr lang="nl-NL" sz="2100"/>
              <a:t>n</a:t>
            </a:r>
            <a:r>
              <a:rPr lang="en-BE" sz="2100"/>
              <a:t>c</a:t>
            </a:r>
            <a:r>
              <a:rPr lang="nl-NL" sz="2100"/>
              <a:t>t</a:t>
            </a:r>
            <a:r>
              <a:rPr lang="en-BE" sz="2100" err="1"/>
              <a:t>i</a:t>
            </a:r>
            <a:r>
              <a:rPr lang="nl-NL" sz="2100"/>
              <a:t>o</a:t>
            </a:r>
            <a:r>
              <a:rPr lang="en-BE" sz="2100"/>
              <a:t>n</a:t>
            </a:r>
            <a:r>
              <a:rPr lang="nl-NL" sz="2100"/>
              <a:t>a</a:t>
            </a:r>
            <a:r>
              <a:rPr lang="en-BE" sz="2100"/>
              <a:t>l and functional r</a:t>
            </a:r>
            <a:r>
              <a:rPr lang="nl-NL" sz="2100"/>
              <a:t>e</a:t>
            </a:r>
            <a:r>
              <a:rPr lang="en-BE" sz="2100"/>
              <a:t>q</a:t>
            </a:r>
            <a:r>
              <a:rPr lang="nl-NL" sz="2100"/>
              <a:t>u</a:t>
            </a:r>
            <a:r>
              <a:rPr lang="en-BE" sz="2100" err="1"/>
              <a:t>i</a:t>
            </a:r>
            <a:r>
              <a:rPr lang="nl-NL" sz="2100"/>
              <a:t>r</a:t>
            </a:r>
            <a:r>
              <a:rPr lang="en-BE" sz="2100"/>
              <a:t>e</a:t>
            </a:r>
            <a:r>
              <a:rPr lang="nl-NL" sz="2100"/>
              <a:t>m</a:t>
            </a:r>
            <a:r>
              <a:rPr lang="en-BE" sz="2100"/>
              <a:t>e</a:t>
            </a:r>
            <a:r>
              <a:rPr lang="nl-NL" sz="2100"/>
              <a:t>n</a:t>
            </a:r>
            <a:r>
              <a:rPr lang="en-BE" sz="2100"/>
              <a:t>t</a:t>
            </a:r>
            <a:r>
              <a:rPr lang="nl-NL" sz="2100"/>
              <a:t>s</a:t>
            </a:r>
            <a:endParaRPr lang="en-BE" sz="2100"/>
          </a:p>
          <a:p>
            <a:pPr marL="411480" indent="-411480"/>
            <a:r>
              <a:rPr lang="en-BE" sz="2200"/>
              <a:t>F</a:t>
            </a:r>
            <a:r>
              <a:rPr lang="nl-NL" sz="2200"/>
              <a:t>o</a:t>
            </a:r>
            <a:r>
              <a:rPr lang="en-BE" sz="2200"/>
              <a:t>c</a:t>
            </a:r>
            <a:r>
              <a:rPr lang="nl-NL" sz="2200"/>
              <a:t>u</a:t>
            </a:r>
            <a:r>
              <a:rPr lang="en-BE" sz="2200"/>
              <a:t>s </a:t>
            </a:r>
            <a:r>
              <a:rPr lang="nl-NL" sz="2200"/>
              <a:t>o</a:t>
            </a:r>
            <a:r>
              <a:rPr lang="en-BE" sz="2200"/>
              <a:t>n </a:t>
            </a:r>
            <a:r>
              <a:rPr lang="nl-NL" sz="2200"/>
              <a:t>w</a:t>
            </a:r>
            <a:r>
              <a:rPr lang="en-BE" sz="2200" err="1"/>
              <a:t>orking</a:t>
            </a:r>
            <a:r>
              <a:rPr lang="en-BE" sz="2200"/>
              <a:t> software</a:t>
            </a:r>
            <a:endParaRPr lang="nl-NL" sz="2200"/>
          </a:p>
        </p:txBody>
      </p:sp>
    </p:spTree>
    <p:extLst>
      <p:ext uri="{BB962C8B-B14F-4D97-AF65-F5344CB8AC3E}">
        <p14:creationId xmlns:p14="http://schemas.microsoft.com/office/powerpoint/2010/main" val="103602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544B-1607-4A81-9F60-CB535BEB2657}"/>
              </a:ext>
            </a:extLst>
          </p:cNvPr>
          <p:cNvSpPr>
            <a:spLocks noGrp="1"/>
          </p:cNvSpPr>
          <p:nvPr>
            <p:ph type="title"/>
          </p:nvPr>
        </p:nvSpPr>
        <p:spPr>
          <a:xfrm>
            <a:off x="712507" y="318254"/>
            <a:ext cx="11323376" cy="1153708"/>
          </a:xfrm>
        </p:spPr>
        <p:txBody>
          <a:bodyPr>
            <a:normAutofit fontScale="90000"/>
          </a:bodyPr>
          <a:lstStyle/>
          <a:p>
            <a:r>
              <a:rPr lang="nl-NL"/>
              <a:t>S</a:t>
            </a:r>
            <a:r>
              <a:rPr lang="en-BE"/>
              <a:t>c</a:t>
            </a:r>
            <a:r>
              <a:rPr lang="nl-NL"/>
              <a:t>r</a:t>
            </a:r>
            <a:r>
              <a:rPr lang="en-BE"/>
              <a:t>u</a:t>
            </a:r>
            <a:r>
              <a:rPr lang="nl-NL"/>
              <a:t>m</a:t>
            </a:r>
            <a:r>
              <a:rPr lang="en-BE"/>
              <a:t> – </a:t>
            </a:r>
            <a:r>
              <a:rPr lang="en-US"/>
              <a:t>Process &amp; Integration of Cornucopia</a:t>
            </a:r>
            <a:endParaRPr lang="nl-NL"/>
          </a:p>
        </p:txBody>
      </p:sp>
      <p:pic>
        <p:nvPicPr>
          <p:cNvPr id="5" name="Picture 4" descr="A picture containing drawing&#10;&#10;Description automatically generated">
            <a:extLst>
              <a:ext uri="{FF2B5EF4-FFF2-40B4-BE49-F238E27FC236}">
                <a16:creationId xmlns:a16="http://schemas.microsoft.com/office/drawing/2014/main" id="{E95B2144-2944-419F-8AA6-618D6D33E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395" y="1307462"/>
            <a:ext cx="9338443" cy="4733728"/>
          </a:xfrm>
          <a:prstGeom prst="rect">
            <a:avLst/>
          </a:prstGeom>
        </p:spPr>
      </p:pic>
      <p:pic>
        <p:nvPicPr>
          <p:cNvPr id="4" name="Afbeelding 3">
            <a:extLst>
              <a:ext uri="{FF2B5EF4-FFF2-40B4-BE49-F238E27FC236}">
                <a16:creationId xmlns:a16="http://schemas.microsoft.com/office/drawing/2014/main" id="{A3C21025-FFC7-F955-3F78-41C0435B8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195" y="4137236"/>
            <a:ext cx="746650" cy="746650"/>
          </a:xfrm>
          <a:prstGeom prst="rect">
            <a:avLst/>
          </a:prstGeom>
        </p:spPr>
      </p:pic>
      <p:sp>
        <p:nvSpPr>
          <p:cNvPr id="7" name="Tekstvak 6">
            <a:extLst>
              <a:ext uri="{FF2B5EF4-FFF2-40B4-BE49-F238E27FC236}">
                <a16:creationId xmlns:a16="http://schemas.microsoft.com/office/drawing/2014/main" id="{BCBA7672-1731-B924-6DBC-7AADB3AEDF26}"/>
              </a:ext>
            </a:extLst>
          </p:cNvPr>
          <p:cNvSpPr txBox="1"/>
          <p:nvPr/>
        </p:nvSpPr>
        <p:spPr>
          <a:xfrm rot="20601157">
            <a:off x="4282068" y="5978003"/>
            <a:ext cx="2567306" cy="523220"/>
          </a:xfrm>
          <a:prstGeom prst="rect">
            <a:avLst/>
          </a:prstGeom>
          <a:noFill/>
        </p:spPr>
        <p:txBody>
          <a:bodyPr wrap="none" rtlCol="0">
            <a:spAutoFit/>
          </a:bodyPr>
          <a:lstStyle/>
          <a:p>
            <a:pPr algn="ctr"/>
            <a:r>
              <a:rPr lang="en-US" sz="1400"/>
              <a:t>Add nonfunctional requirements</a:t>
            </a:r>
          </a:p>
          <a:p>
            <a:pPr algn="ctr"/>
            <a:r>
              <a:rPr lang="en-US" sz="1400"/>
              <a:t>to product backlog</a:t>
            </a:r>
            <a:endParaRPr lang="nl-NL" sz="1400"/>
          </a:p>
        </p:txBody>
      </p:sp>
      <p:sp>
        <p:nvSpPr>
          <p:cNvPr id="6" name="Pijl: gekromd omhoog 5">
            <a:extLst>
              <a:ext uri="{FF2B5EF4-FFF2-40B4-BE49-F238E27FC236}">
                <a16:creationId xmlns:a16="http://schemas.microsoft.com/office/drawing/2014/main" id="{6572887B-564F-DE86-2CE1-D2F2041980FF}"/>
              </a:ext>
            </a:extLst>
          </p:cNvPr>
          <p:cNvSpPr/>
          <p:nvPr/>
        </p:nvSpPr>
        <p:spPr>
          <a:xfrm rot="20925407" flipH="1">
            <a:off x="2126165" y="5475767"/>
            <a:ext cx="4780156" cy="746649"/>
          </a:xfrm>
          <a:prstGeom prst="curvedUpArrow">
            <a:avLst>
              <a:gd name="adj1" fmla="val 25000"/>
              <a:gd name="adj2" fmla="val 122673"/>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ekstvak 7">
            <a:extLst>
              <a:ext uri="{FF2B5EF4-FFF2-40B4-BE49-F238E27FC236}">
                <a16:creationId xmlns:a16="http://schemas.microsoft.com/office/drawing/2014/main" id="{90510974-1E43-41BD-DFB6-D8F4DC14023B}"/>
              </a:ext>
            </a:extLst>
          </p:cNvPr>
          <p:cNvSpPr txBox="1"/>
          <p:nvPr/>
        </p:nvSpPr>
        <p:spPr>
          <a:xfrm>
            <a:off x="7120845" y="4187395"/>
            <a:ext cx="2084289" cy="646331"/>
          </a:xfrm>
          <a:prstGeom prst="rect">
            <a:avLst/>
          </a:prstGeom>
          <a:solidFill>
            <a:srgbClr val="FFFF00"/>
          </a:solidFill>
        </p:spPr>
        <p:txBody>
          <a:bodyPr wrap="none" rtlCol="0">
            <a:spAutoFit/>
          </a:bodyPr>
          <a:lstStyle/>
          <a:p>
            <a:r>
              <a:rPr lang="en-US"/>
              <a:t>Dedicated </a:t>
            </a:r>
          </a:p>
          <a:p>
            <a:r>
              <a:rPr lang="en-US"/>
              <a:t>Cornucopia meeting</a:t>
            </a:r>
            <a:endParaRPr lang="nl-NL"/>
          </a:p>
        </p:txBody>
      </p:sp>
      <p:grpSp>
        <p:nvGrpSpPr>
          <p:cNvPr id="10" name="Groep 9">
            <a:extLst>
              <a:ext uri="{FF2B5EF4-FFF2-40B4-BE49-F238E27FC236}">
                <a16:creationId xmlns:a16="http://schemas.microsoft.com/office/drawing/2014/main" id="{4FEB542F-31D6-DB56-A06A-E7AAE83F9B35}"/>
              </a:ext>
            </a:extLst>
          </p:cNvPr>
          <p:cNvGrpSpPr/>
          <p:nvPr/>
        </p:nvGrpSpPr>
        <p:grpSpPr>
          <a:xfrm>
            <a:off x="4228517" y="4575266"/>
            <a:ext cx="1784845" cy="1399347"/>
            <a:chOff x="4228517" y="4575266"/>
            <a:chExt cx="1784845" cy="1399347"/>
          </a:xfrm>
        </p:grpSpPr>
        <p:sp>
          <p:nvSpPr>
            <p:cNvPr id="3" name="Gelijkbenige driehoek 2">
              <a:extLst>
                <a:ext uri="{FF2B5EF4-FFF2-40B4-BE49-F238E27FC236}">
                  <a16:creationId xmlns:a16="http://schemas.microsoft.com/office/drawing/2014/main" id="{DE5F8F87-F9FC-AAE6-BBEC-B21F17A3F708}"/>
                </a:ext>
              </a:extLst>
            </p:cNvPr>
            <p:cNvSpPr/>
            <p:nvPr/>
          </p:nvSpPr>
          <p:spPr>
            <a:xfrm rot="20296753">
              <a:off x="4228517" y="4575266"/>
              <a:ext cx="1784845" cy="1399347"/>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913E9227-8176-B259-BFE1-B45AE6739158}"/>
                </a:ext>
              </a:extLst>
            </p:cNvPr>
            <p:cNvSpPr txBox="1"/>
            <p:nvPr/>
          </p:nvSpPr>
          <p:spPr>
            <a:xfrm rot="20238564">
              <a:off x="4655528" y="5467720"/>
              <a:ext cx="1227099" cy="461665"/>
            </a:xfrm>
            <a:prstGeom prst="rect">
              <a:avLst/>
            </a:prstGeom>
            <a:solidFill>
              <a:srgbClr val="FFFF00"/>
            </a:solidFill>
          </p:spPr>
          <p:txBody>
            <a:bodyPr wrap="square" rtlCol="0">
              <a:spAutoFit/>
            </a:bodyPr>
            <a:lstStyle/>
            <a:p>
              <a:pPr algn="ctr"/>
              <a:r>
                <a:rPr lang="en-US" sz="1200"/>
                <a:t>Additional</a:t>
              </a:r>
            </a:p>
            <a:p>
              <a:pPr algn="ctr"/>
              <a:r>
                <a:rPr lang="en-US" sz="1200"/>
                <a:t>Threat Modeling</a:t>
              </a:r>
              <a:endParaRPr lang="nl-NL" sz="1200"/>
            </a:p>
          </p:txBody>
        </p:sp>
      </p:grpSp>
    </p:spTree>
    <p:extLst>
      <p:ext uri="{BB962C8B-B14F-4D97-AF65-F5344CB8AC3E}">
        <p14:creationId xmlns:p14="http://schemas.microsoft.com/office/powerpoint/2010/main" val="32108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al 14">
            <a:extLst>
              <a:ext uri="{FF2B5EF4-FFF2-40B4-BE49-F238E27FC236}">
                <a16:creationId xmlns:a16="http://schemas.microsoft.com/office/drawing/2014/main" id="{EEC211A4-FE9D-FC88-3C8B-B451B9B844F4}"/>
              </a:ext>
            </a:extLst>
          </p:cNvPr>
          <p:cNvSpPr/>
          <p:nvPr/>
        </p:nvSpPr>
        <p:spPr>
          <a:xfrm>
            <a:off x="7364338" y="1284962"/>
            <a:ext cx="1716090" cy="1716090"/>
          </a:xfrm>
          <a:prstGeom prst="ellipse">
            <a:avLst/>
          </a:prstGeom>
          <a:solidFill>
            <a:srgbClr val="2BAB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1A6D6555-9C39-90DD-B3FB-B55BB66B3229}"/>
              </a:ext>
            </a:extLst>
          </p:cNvPr>
          <p:cNvSpPr/>
          <p:nvPr/>
        </p:nvSpPr>
        <p:spPr>
          <a:xfrm>
            <a:off x="2890079" y="1284962"/>
            <a:ext cx="1716090" cy="1716090"/>
          </a:xfrm>
          <a:prstGeom prst="ellipse">
            <a:avLst/>
          </a:prstGeom>
          <a:solidFill>
            <a:srgbClr val="2BAB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2</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458488"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5" name="Text Placeholder 4">
            <a:extLst>
              <a:ext uri="{FF2B5EF4-FFF2-40B4-BE49-F238E27FC236}">
                <a16:creationId xmlns:a16="http://schemas.microsoft.com/office/drawing/2014/main" id="{513FB547-7F09-1157-CD26-EE1FA25E04CA}"/>
              </a:ext>
            </a:extLst>
          </p:cNvPr>
          <p:cNvSpPr txBox="1">
            <a:spLocks/>
          </p:cNvSpPr>
          <p:nvPr/>
        </p:nvSpPr>
        <p:spPr>
          <a:xfrm>
            <a:off x="2313665" y="3119852"/>
            <a:ext cx="2868918" cy="4811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2800" b="0"/>
              <a:t>Ive Verstappen</a:t>
            </a:r>
          </a:p>
          <a:p>
            <a:endParaRPr lang="nl-NL" sz="2800" b="0"/>
          </a:p>
        </p:txBody>
      </p:sp>
      <p:sp>
        <p:nvSpPr>
          <p:cNvPr id="9" name="Text Placeholder 4">
            <a:extLst>
              <a:ext uri="{FF2B5EF4-FFF2-40B4-BE49-F238E27FC236}">
                <a16:creationId xmlns:a16="http://schemas.microsoft.com/office/drawing/2014/main" id="{5022EACA-C7E0-B409-0D5F-E5CB2AA4FA94}"/>
              </a:ext>
            </a:extLst>
          </p:cNvPr>
          <p:cNvSpPr txBox="1">
            <a:spLocks/>
          </p:cNvSpPr>
          <p:nvPr/>
        </p:nvSpPr>
        <p:spPr>
          <a:xfrm>
            <a:off x="7204388" y="3104967"/>
            <a:ext cx="2868918" cy="4811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2800" b="0"/>
              <a:t>Jef Meijvis</a:t>
            </a:r>
          </a:p>
        </p:txBody>
      </p:sp>
      <p:pic>
        <p:nvPicPr>
          <p:cNvPr id="11" name="Afbeelding 10" descr="Afbeelding met Menselijk gezicht, persoon, portret, person&#10;&#10;Automatisch gegenereerde beschrijving">
            <a:extLst>
              <a:ext uri="{FF2B5EF4-FFF2-40B4-BE49-F238E27FC236}">
                <a16:creationId xmlns:a16="http://schemas.microsoft.com/office/drawing/2014/main" id="{C7437196-CEE9-7A3A-7059-BDF1EA27E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575" y="1403762"/>
            <a:ext cx="1614549" cy="1614549"/>
          </a:xfrm>
          <a:prstGeom prst="rect">
            <a:avLst/>
          </a:prstGeom>
        </p:spPr>
      </p:pic>
      <p:pic>
        <p:nvPicPr>
          <p:cNvPr id="13" name="Afbeelding 12" descr="Afbeelding met Menselijk gezicht, portret, persoon, person&#10;&#10;Automatisch gegenereerde beschrijving">
            <a:extLst>
              <a:ext uri="{FF2B5EF4-FFF2-40B4-BE49-F238E27FC236}">
                <a16:creationId xmlns:a16="http://schemas.microsoft.com/office/drawing/2014/main" id="{3D5E9196-F9DB-03B8-BB72-1CE169258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138" y="1418104"/>
            <a:ext cx="1614549" cy="1614549"/>
          </a:xfrm>
          <a:prstGeom prst="rect">
            <a:avLst/>
          </a:prstGeom>
        </p:spPr>
      </p:pic>
      <p:sp>
        <p:nvSpPr>
          <p:cNvPr id="17" name="Text Placeholder 4">
            <a:extLst>
              <a:ext uri="{FF2B5EF4-FFF2-40B4-BE49-F238E27FC236}">
                <a16:creationId xmlns:a16="http://schemas.microsoft.com/office/drawing/2014/main" id="{2901CF59-9005-6652-935D-B84A38668EB8}"/>
              </a:ext>
            </a:extLst>
          </p:cNvPr>
          <p:cNvSpPr txBox="1">
            <a:spLocks/>
          </p:cNvSpPr>
          <p:nvPr/>
        </p:nvSpPr>
        <p:spPr>
          <a:xfrm>
            <a:off x="2247912" y="3571300"/>
            <a:ext cx="3000423" cy="4811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1200" b="0" i="1"/>
              <a:t>www.linkedin.com/in/iveverstappen</a:t>
            </a:r>
          </a:p>
        </p:txBody>
      </p:sp>
      <p:sp>
        <p:nvSpPr>
          <p:cNvPr id="18" name="Text Placeholder 4">
            <a:extLst>
              <a:ext uri="{FF2B5EF4-FFF2-40B4-BE49-F238E27FC236}">
                <a16:creationId xmlns:a16="http://schemas.microsoft.com/office/drawing/2014/main" id="{29196958-6195-E6B1-038B-DE6A1418928F}"/>
              </a:ext>
            </a:extLst>
          </p:cNvPr>
          <p:cNvSpPr txBox="1">
            <a:spLocks/>
          </p:cNvSpPr>
          <p:nvPr/>
        </p:nvSpPr>
        <p:spPr>
          <a:xfrm>
            <a:off x="6816744" y="3582765"/>
            <a:ext cx="3326730" cy="4811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1200" b="0" i="1"/>
              <a:t>https://www.linkedin.com/in/jef-meijvis/</a:t>
            </a:r>
          </a:p>
        </p:txBody>
      </p:sp>
      <p:pic>
        <p:nvPicPr>
          <p:cNvPr id="20" name="Afbeelding 19" descr="Afbeelding met patroon, plein, pixel, ontwerp&#10;&#10;Automatisch gegenereerde beschrijving">
            <a:extLst>
              <a:ext uri="{FF2B5EF4-FFF2-40B4-BE49-F238E27FC236}">
                <a16:creationId xmlns:a16="http://schemas.microsoft.com/office/drawing/2014/main" id="{87AD653B-E1BB-E443-9665-5703FF358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989" y="3843051"/>
            <a:ext cx="1862084" cy="1862084"/>
          </a:xfrm>
          <a:prstGeom prst="rect">
            <a:avLst/>
          </a:prstGeom>
        </p:spPr>
      </p:pic>
      <p:pic>
        <p:nvPicPr>
          <p:cNvPr id="22" name="Afbeelding 21" descr="Afbeelding met patroon, plein, pixel, ontwerp&#10;&#10;Automatisch gegenereerde beschrijving">
            <a:extLst>
              <a:ext uri="{FF2B5EF4-FFF2-40B4-BE49-F238E27FC236}">
                <a16:creationId xmlns:a16="http://schemas.microsoft.com/office/drawing/2014/main" id="{D5FE59C0-DBAA-3D19-B16C-7AB19B2B96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1188" y="3877408"/>
            <a:ext cx="1862084" cy="1862084"/>
          </a:xfrm>
          <a:prstGeom prst="rect">
            <a:avLst/>
          </a:prstGeom>
        </p:spPr>
      </p:pic>
    </p:spTree>
    <p:extLst>
      <p:ext uri="{BB962C8B-B14F-4D97-AF65-F5344CB8AC3E}">
        <p14:creationId xmlns:p14="http://schemas.microsoft.com/office/powerpoint/2010/main" val="4251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20</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458488"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5" name="Text Placeholder 4">
            <a:extLst>
              <a:ext uri="{FF2B5EF4-FFF2-40B4-BE49-F238E27FC236}">
                <a16:creationId xmlns:a16="http://schemas.microsoft.com/office/drawing/2014/main" id="{513FB547-7F09-1157-CD26-EE1FA25E04CA}"/>
              </a:ext>
            </a:extLst>
          </p:cNvPr>
          <p:cNvSpPr txBox="1">
            <a:spLocks/>
          </p:cNvSpPr>
          <p:nvPr/>
        </p:nvSpPr>
        <p:spPr>
          <a:xfrm>
            <a:off x="4269301" y="1219876"/>
            <a:ext cx="7416100" cy="4214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sz="2400" b="0" err="1"/>
              <a:t>Timebox</a:t>
            </a:r>
            <a:r>
              <a:rPr lang="nl-NL" sz="2400" b="0"/>
              <a:t> (1h)</a:t>
            </a:r>
          </a:p>
          <a:p>
            <a:pPr marL="285750" indent="-285750">
              <a:buFont typeface="Arial" panose="020B0604020202020204" pitchFamily="34" charset="0"/>
              <a:buChar char="•"/>
            </a:pPr>
            <a:r>
              <a:rPr lang="nl-NL" sz="2400" b="0"/>
              <a:t>Keep </a:t>
            </a:r>
            <a:r>
              <a:rPr lang="nl-NL" sz="2400" b="0" err="1"/>
              <a:t>it</a:t>
            </a:r>
            <a:r>
              <a:rPr lang="nl-NL" sz="2400" b="0"/>
              <a:t> short and </a:t>
            </a:r>
            <a:r>
              <a:rPr lang="nl-NL" sz="2400" b="0" err="1"/>
              <a:t>quick</a:t>
            </a:r>
            <a:endParaRPr lang="nl-NL" sz="2400" b="0"/>
          </a:p>
          <a:p>
            <a:pPr marL="742950" lvl="1" indent="-285750">
              <a:buFont typeface="Arial" panose="020B0604020202020204" pitchFamily="34" charset="0"/>
              <a:buChar char="•"/>
            </a:pPr>
            <a:r>
              <a:rPr lang="nl-NL" sz="1800"/>
              <a:t>Subset of card deck</a:t>
            </a:r>
          </a:p>
          <a:p>
            <a:pPr marL="742950" lvl="1" indent="-285750">
              <a:buFont typeface="Arial" panose="020B0604020202020204" pitchFamily="34" charset="0"/>
              <a:buChar char="•"/>
            </a:pPr>
            <a:r>
              <a:rPr lang="nl-NL" sz="1800" b="0"/>
              <a:t>Small team</a:t>
            </a:r>
          </a:p>
          <a:p>
            <a:pPr marL="285750" indent="-285750">
              <a:buFont typeface="Arial" panose="020B0604020202020204" pitchFamily="34" charset="0"/>
              <a:buChar char="•"/>
            </a:pPr>
            <a:r>
              <a:rPr lang="nl-NL" sz="2400" b="0"/>
              <a:t>Limit </a:t>
            </a:r>
            <a:r>
              <a:rPr lang="nl-NL" sz="2400" b="0" err="1"/>
              <a:t>the</a:t>
            </a:r>
            <a:r>
              <a:rPr lang="nl-NL" sz="2400" b="0"/>
              <a:t> </a:t>
            </a:r>
            <a:r>
              <a:rPr lang="nl-NL" sz="2400" b="0" err="1"/>
              <a:t>application</a:t>
            </a:r>
            <a:r>
              <a:rPr lang="nl-NL" sz="2400" b="0"/>
              <a:t> scope</a:t>
            </a:r>
          </a:p>
          <a:p>
            <a:pPr marL="742950" lvl="1" indent="-285750">
              <a:buFont typeface="Arial" panose="020B0604020202020204" pitchFamily="34" charset="0"/>
              <a:buChar char="•"/>
            </a:pPr>
            <a:r>
              <a:rPr lang="nl-NL" sz="1800" err="1"/>
              <a:t>Projects</a:t>
            </a:r>
            <a:r>
              <a:rPr lang="nl-NL" sz="1800"/>
              <a:t> </a:t>
            </a:r>
            <a:r>
              <a:rPr lang="nl-NL" sz="1800" err="1"/>
              <a:t>too</a:t>
            </a:r>
            <a:r>
              <a:rPr lang="nl-NL" sz="1800"/>
              <a:t> big </a:t>
            </a:r>
            <a:r>
              <a:rPr lang="nl-NL" sz="1800" err="1"/>
              <a:t>might</a:t>
            </a:r>
            <a:r>
              <a:rPr lang="nl-NL" sz="1800"/>
              <a:t> </a:t>
            </a:r>
            <a:r>
              <a:rPr lang="nl-NL" sz="1800" err="1"/>
              <a:t>need</a:t>
            </a:r>
            <a:r>
              <a:rPr lang="nl-NL" sz="1800"/>
              <a:t> </a:t>
            </a:r>
            <a:r>
              <a:rPr lang="nl-NL" sz="1800" err="1"/>
              <a:t>to</a:t>
            </a:r>
            <a:r>
              <a:rPr lang="nl-NL" sz="1800"/>
              <a:t> </a:t>
            </a:r>
            <a:r>
              <a:rPr lang="nl-NL" sz="1800" err="1"/>
              <a:t>be</a:t>
            </a:r>
            <a:r>
              <a:rPr lang="nl-NL" sz="1800"/>
              <a:t> split up</a:t>
            </a:r>
          </a:p>
          <a:p>
            <a:pPr marL="285750" indent="-285750">
              <a:buFont typeface="Arial" panose="020B0604020202020204" pitchFamily="34" charset="0"/>
              <a:buChar char="•"/>
            </a:pPr>
            <a:r>
              <a:rPr lang="nl-NL" sz="2400" b="0"/>
              <a:t>Gamemaster </a:t>
            </a:r>
            <a:r>
              <a:rPr lang="nl-NL" sz="2400" b="0" err="1"/>
              <a:t>needs</a:t>
            </a:r>
            <a:r>
              <a:rPr lang="nl-NL" sz="2400" b="0"/>
              <a:t> </a:t>
            </a:r>
            <a:r>
              <a:rPr lang="nl-NL" sz="2400" b="0" err="1"/>
              <a:t>to</a:t>
            </a:r>
            <a:r>
              <a:rPr lang="nl-NL" sz="2400" b="0"/>
              <a:t> cut </a:t>
            </a:r>
            <a:r>
              <a:rPr lang="nl-NL" sz="2400" b="0" err="1"/>
              <a:t>discussions</a:t>
            </a:r>
            <a:r>
              <a:rPr lang="nl-NL" sz="2400" b="0"/>
              <a:t> short</a:t>
            </a:r>
          </a:p>
          <a:p>
            <a:pPr marL="742950" lvl="1" indent="-285750">
              <a:buFont typeface="Arial" panose="020B0604020202020204" pitchFamily="34" charset="0"/>
              <a:buChar char="•"/>
            </a:pPr>
            <a:r>
              <a:rPr lang="nl-NL" sz="1800" b="0" err="1"/>
              <a:t>Not</a:t>
            </a:r>
            <a:r>
              <a:rPr lang="nl-NL" sz="1800" err="1"/>
              <a:t>e</a:t>
            </a:r>
            <a:r>
              <a:rPr lang="nl-NL" sz="1800"/>
              <a:t> down </a:t>
            </a:r>
            <a:r>
              <a:rPr lang="nl-NL" sz="1800" err="1"/>
              <a:t>the</a:t>
            </a:r>
            <a:r>
              <a:rPr lang="nl-NL" sz="1800"/>
              <a:t> </a:t>
            </a:r>
            <a:r>
              <a:rPr lang="nl-NL" sz="1800" err="1"/>
              <a:t>threat</a:t>
            </a:r>
            <a:r>
              <a:rPr lang="nl-NL" sz="1800"/>
              <a:t>. </a:t>
            </a:r>
            <a:r>
              <a:rPr lang="nl-NL" sz="1800" err="1"/>
              <a:t>Don’t</a:t>
            </a:r>
            <a:r>
              <a:rPr lang="nl-NL" sz="1800"/>
              <a:t> </a:t>
            </a:r>
            <a:r>
              <a:rPr lang="nl-NL" sz="1800" err="1"/>
              <a:t>try</a:t>
            </a:r>
            <a:r>
              <a:rPr lang="nl-NL" sz="1800"/>
              <a:t> </a:t>
            </a:r>
            <a:r>
              <a:rPr lang="nl-NL" sz="1800" err="1"/>
              <a:t>to</a:t>
            </a:r>
            <a:r>
              <a:rPr lang="nl-NL" sz="1800"/>
              <a:t> </a:t>
            </a:r>
            <a:r>
              <a:rPr lang="nl-NL" sz="1800" err="1"/>
              <a:t>mitigate</a:t>
            </a:r>
            <a:r>
              <a:rPr lang="nl-NL" sz="1800"/>
              <a:t> </a:t>
            </a:r>
            <a:r>
              <a:rPr lang="nl-NL" sz="1800" err="1"/>
              <a:t>it</a:t>
            </a:r>
            <a:r>
              <a:rPr lang="nl-NL" sz="1800"/>
              <a:t> </a:t>
            </a:r>
            <a:r>
              <a:rPr lang="nl-NL" sz="1800" err="1"/>
              <a:t>during</a:t>
            </a:r>
            <a:r>
              <a:rPr lang="nl-NL" sz="1800"/>
              <a:t> </a:t>
            </a:r>
            <a:r>
              <a:rPr lang="nl-NL" sz="1800" err="1"/>
              <a:t>the</a:t>
            </a:r>
            <a:r>
              <a:rPr lang="nl-NL" sz="1800"/>
              <a:t> </a:t>
            </a:r>
            <a:r>
              <a:rPr lang="nl-NL" sz="1800" err="1"/>
              <a:t>session</a:t>
            </a:r>
            <a:endParaRPr lang="nl-NL" sz="1800"/>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err="1"/>
              <a:t>Cornucopia</a:t>
            </a:r>
            <a:endParaRPr lang="en-BE"/>
          </a:p>
        </p:txBody>
      </p:sp>
      <p:pic>
        <p:nvPicPr>
          <p:cNvPr id="25" name="Graphic 24">
            <a:extLst>
              <a:ext uri="{FF2B5EF4-FFF2-40B4-BE49-F238E27FC236}">
                <a16:creationId xmlns:a16="http://schemas.microsoft.com/office/drawing/2014/main" id="{EEFDF3B0-5FAE-ACD7-F7AA-C1FEDF4587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66" r="76630" b="29251"/>
          <a:stretch/>
        </p:blipFill>
        <p:spPr>
          <a:xfrm>
            <a:off x="0" y="4279223"/>
            <a:ext cx="3965218" cy="2578778"/>
          </a:xfrm>
          <a:prstGeom prst="rect">
            <a:avLst/>
          </a:prstGeom>
        </p:spPr>
      </p:pic>
      <p:sp>
        <p:nvSpPr>
          <p:cNvPr id="8" name="Title 1">
            <a:extLst>
              <a:ext uri="{FF2B5EF4-FFF2-40B4-BE49-F238E27FC236}">
                <a16:creationId xmlns:a16="http://schemas.microsoft.com/office/drawing/2014/main" id="{61EE1A3D-AF38-5D6B-05E1-0AAF76FAC410}"/>
              </a:ext>
            </a:extLst>
          </p:cNvPr>
          <p:cNvSpPr txBox="1">
            <a:spLocks/>
          </p:cNvSpPr>
          <p:nvPr/>
        </p:nvSpPr>
        <p:spPr>
          <a:xfrm>
            <a:off x="4156459" y="604221"/>
            <a:ext cx="7197341"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Real </a:t>
            </a:r>
            <a:r>
              <a:rPr lang="nl-BE" err="1"/>
              <a:t>world</a:t>
            </a:r>
            <a:r>
              <a:rPr lang="nl-BE"/>
              <a:t> </a:t>
            </a:r>
            <a:r>
              <a:rPr lang="nl-BE" err="1"/>
              <a:t>experience</a:t>
            </a:r>
            <a:endParaRPr lang="en-BE"/>
          </a:p>
        </p:txBody>
      </p:sp>
      <p:pic>
        <p:nvPicPr>
          <p:cNvPr id="12" name="Afbeelding 11" descr="Afbeelding met persoon, person, computer, kleding&#10;&#10;Automatisch gegenereerde beschrijving">
            <a:extLst>
              <a:ext uri="{FF2B5EF4-FFF2-40B4-BE49-F238E27FC236}">
                <a16:creationId xmlns:a16="http://schemas.microsoft.com/office/drawing/2014/main" id="{AD7B36EA-2396-531A-FA79-7F6FC2942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38" y="1219876"/>
            <a:ext cx="3101878" cy="3706397"/>
          </a:xfrm>
          <a:prstGeom prst="rect">
            <a:avLst/>
          </a:prstGeom>
        </p:spPr>
      </p:pic>
    </p:spTree>
    <p:extLst>
      <p:ext uri="{BB962C8B-B14F-4D97-AF65-F5344CB8AC3E}">
        <p14:creationId xmlns:p14="http://schemas.microsoft.com/office/powerpoint/2010/main" val="60455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9B0BF8E-D679-8340-27AB-1F31DC1DBF60}"/>
              </a:ext>
            </a:extLst>
          </p:cNvPr>
          <p:cNvSpPr>
            <a:spLocks noGrp="1" noRot="1" noMove="1" noResize="1" noEditPoints="1" noAdjustHandles="1" noChangeArrowheads="1" noChangeShapeType="1"/>
          </p:cNvSpPr>
          <p:nvPr/>
        </p:nvSpPr>
        <p:spPr>
          <a:xfrm>
            <a:off x="0" y="11040"/>
            <a:ext cx="12192000" cy="6846960"/>
          </a:xfrm>
          <a:prstGeom prst="rect">
            <a:avLst/>
          </a:prstGeom>
          <a:solidFill>
            <a:srgbClr val="2BAB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21</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458488"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2466025" y="894203"/>
            <a:ext cx="7259950"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pPr algn="ctr"/>
            <a:r>
              <a:rPr lang="nl-BE" sz="4800" err="1">
                <a:solidFill>
                  <a:schemeClr val="bg1"/>
                </a:solidFill>
              </a:rPr>
              <a:t>Thanks</a:t>
            </a:r>
            <a:r>
              <a:rPr lang="nl-BE" sz="4800">
                <a:solidFill>
                  <a:schemeClr val="bg1"/>
                </a:solidFill>
              </a:rPr>
              <a:t> </a:t>
            </a:r>
            <a:r>
              <a:rPr lang="nl-BE" sz="4800" err="1">
                <a:solidFill>
                  <a:schemeClr val="bg1"/>
                </a:solidFill>
              </a:rPr>
              <a:t>for</a:t>
            </a:r>
            <a:r>
              <a:rPr lang="nl-BE" sz="4800">
                <a:solidFill>
                  <a:schemeClr val="bg1"/>
                </a:solidFill>
              </a:rPr>
              <a:t> </a:t>
            </a:r>
            <a:r>
              <a:rPr lang="nl-BE" sz="4800" err="1">
                <a:solidFill>
                  <a:schemeClr val="bg1"/>
                </a:solidFill>
              </a:rPr>
              <a:t>listening</a:t>
            </a:r>
            <a:endParaRPr lang="en-BE" sz="4800">
              <a:solidFill>
                <a:schemeClr val="bg1"/>
              </a:solidFill>
            </a:endParaRPr>
          </a:p>
        </p:txBody>
      </p:sp>
      <p:sp>
        <p:nvSpPr>
          <p:cNvPr id="8" name="Title 1">
            <a:extLst>
              <a:ext uri="{FF2B5EF4-FFF2-40B4-BE49-F238E27FC236}">
                <a16:creationId xmlns:a16="http://schemas.microsoft.com/office/drawing/2014/main" id="{61EE1A3D-AF38-5D6B-05E1-0AAF76FAC410}"/>
              </a:ext>
            </a:extLst>
          </p:cNvPr>
          <p:cNvSpPr txBox="1">
            <a:spLocks/>
          </p:cNvSpPr>
          <p:nvPr/>
        </p:nvSpPr>
        <p:spPr>
          <a:xfrm>
            <a:off x="2806458" y="3275661"/>
            <a:ext cx="7197341"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pPr algn="ctr"/>
            <a:r>
              <a:rPr lang="nl-BE" sz="2800">
                <a:solidFill>
                  <a:schemeClr val="bg1"/>
                </a:solidFill>
              </a:rPr>
              <a:t>cornucopia.dotnetlab.eu</a:t>
            </a:r>
            <a:endParaRPr lang="en-BE" sz="2800">
              <a:solidFill>
                <a:schemeClr val="bg1"/>
              </a:solidFill>
            </a:endParaRPr>
          </a:p>
        </p:txBody>
      </p:sp>
      <p:sp>
        <p:nvSpPr>
          <p:cNvPr id="7" name="Title 1">
            <a:extLst>
              <a:ext uri="{FF2B5EF4-FFF2-40B4-BE49-F238E27FC236}">
                <a16:creationId xmlns:a16="http://schemas.microsoft.com/office/drawing/2014/main" id="{84B81243-C76E-74A0-193F-5DFEC6E30160}"/>
              </a:ext>
            </a:extLst>
          </p:cNvPr>
          <p:cNvSpPr txBox="1">
            <a:spLocks/>
          </p:cNvSpPr>
          <p:nvPr/>
        </p:nvSpPr>
        <p:spPr>
          <a:xfrm>
            <a:off x="2697350" y="2612312"/>
            <a:ext cx="7411193" cy="868844"/>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pPr algn="ctr"/>
            <a:r>
              <a:rPr lang="nl-BE" sz="4400" err="1">
                <a:solidFill>
                  <a:schemeClr val="bg1"/>
                </a:solidFill>
              </a:rPr>
              <a:t>Visit</a:t>
            </a:r>
            <a:r>
              <a:rPr lang="nl-BE" sz="4400">
                <a:solidFill>
                  <a:schemeClr val="bg1"/>
                </a:solidFill>
              </a:rPr>
              <a:t> </a:t>
            </a:r>
            <a:r>
              <a:rPr lang="nl-BE" sz="4400" err="1">
                <a:solidFill>
                  <a:schemeClr val="bg1"/>
                </a:solidFill>
              </a:rPr>
              <a:t>the</a:t>
            </a:r>
            <a:r>
              <a:rPr lang="nl-BE" sz="4400">
                <a:solidFill>
                  <a:schemeClr val="bg1"/>
                </a:solidFill>
              </a:rPr>
              <a:t> site at</a:t>
            </a:r>
            <a:endParaRPr lang="en-BE" sz="4400">
              <a:solidFill>
                <a:schemeClr val="bg1"/>
              </a:solidFill>
            </a:endParaRPr>
          </a:p>
        </p:txBody>
      </p:sp>
      <p:grpSp>
        <p:nvGrpSpPr>
          <p:cNvPr id="18" name="Groep 17">
            <a:extLst>
              <a:ext uri="{FF2B5EF4-FFF2-40B4-BE49-F238E27FC236}">
                <a16:creationId xmlns:a16="http://schemas.microsoft.com/office/drawing/2014/main" id="{E761C762-CF70-11A3-DC73-7A94B5E24528}"/>
              </a:ext>
            </a:extLst>
          </p:cNvPr>
          <p:cNvGrpSpPr/>
          <p:nvPr/>
        </p:nvGrpSpPr>
        <p:grpSpPr>
          <a:xfrm>
            <a:off x="9305711" y="3046734"/>
            <a:ext cx="5088704" cy="5364000"/>
            <a:chOff x="9305711" y="3046734"/>
            <a:chExt cx="5088704" cy="5351147"/>
          </a:xfrm>
        </p:grpSpPr>
        <p:sp>
          <p:nvSpPr>
            <p:cNvPr id="14" name="Ovaal 13">
              <a:extLst>
                <a:ext uri="{FF2B5EF4-FFF2-40B4-BE49-F238E27FC236}">
                  <a16:creationId xmlns:a16="http://schemas.microsoft.com/office/drawing/2014/main" id="{FB6A5E89-4532-F4D2-C0B5-880DD5E01203}"/>
                </a:ext>
              </a:extLst>
            </p:cNvPr>
            <p:cNvSpPr/>
            <p:nvPr/>
          </p:nvSpPr>
          <p:spPr>
            <a:xfrm>
              <a:off x="9305711" y="5158627"/>
              <a:ext cx="3461348" cy="32392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a:extLst>
                <a:ext uri="{FF2B5EF4-FFF2-40B4-BE49-F238E27FC236}">
                  <a16:creationId xmlns:a16="http://schemas.microsoft.com/office/drawing/2014/main" id="{47C3BB3A-4A6D-BE42-2FB7-EA79869BAE4E}"/>
                </a:ext>
              </a:extLst>
            </p:cNvPr>
            <p:cNvSpPr/>
            <p:nvPr/>
          </p:nvSpPr>
          <p:spPr>
            <a:xfrm>
              <a:off x="9725975" y="3991236"/>
              <a:ext cx="3461348" cy="32392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al 16">
              <a:extLst>
                <a:ext uri="{FF2B5EF4-FFF2-40B4-BE49-F238E27FC236}">
                  <a16:creationId xmlns:a16="http://schemas.microsoft.com/office/drawing/2014/main" id="{B37BEBE2-C7AB-B685-579D-8E7474C8B623}"/>
                </a:ext>
              </a:extLst>
            </p:cNvPr>
            <p:cNvSpPr/>
            <p:nvPr/>
          </p:nvSpPr>
          <p:spPr>
            <a:xfrm>
              <a:off x="10933067" y="3046734"/>
              <a:ext cx="3461348" cy="32392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descr="Afbeelding met patroon, plein, pixel, ontwerp&#10;&#10;Automatisch gegenereerde beschrijving">
              <a:extLst>
                <a:ext uri="{FF2B5EF4-FFF2-40B4-BE49-F238E27FC236}">
                  <a16:creationId xmlns:a16="http://schemas.microsoft.com/office/drawing/2014/main" id="{6F4440CB-BB6A-0647-42B3-758F92C297E3}"/>
                </a:ext>
              </a:extLst>
            </p:cNvPr>
            <p:cNvPicPr>
              <a:picLocks noChangeAspect="1"/>
            </p:cNvPicPr>
            <p:nvPr/>
          </p:nvPicPr>
          <p:blipFill rotWithShape="1">
            <a:blip r:embed="rId2">
              <a:extLst>
                <a:ext uri="{28A0092B-C50C-407E-A947-70E740481C1C}">
                  <a14:useLocalDpi xmlns:a14="http://schemas.microsoft.com/office/drawing/2010/main" val="0"/>
                </a:ext>
              </a:extLst>
            </a:blip>
            <a:srcRect l="9472" t="4414" b="4070"/>
            <a:stretch/>
          </p:blipFill>
          <p:spPr>
            <a:xfrm>
              <a:off x="10168890" y="4812029"/>
              <a:ext cx="1879774" cy="1900303"/>
            </a:xfrm>
            <a:prstGeom prst="rect">
              <a:avLst/>
            </a:prstGeom>
          </p:spPr>
        </p:pic>
      </p:grpSp>
      <p:pic>
        <p:nvPicPr>
          <p:cNvPr id="19" name="Graphic 18">
            <a:extLst>
              <a:ext uri="{FF2B5EF4-FFF2-40B4-BE49-F238E27FC236}">
                <a16:creationId xmlns:a16="http://schemas.microsoft.com/office/drawing/2014/main" id="{1C28AE06-2319-2160-5A93-D4CD80CEA7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271" r="66872"/>
          <a:stretch/>
        </p:blipFill>
        <p:spPr>
          <a:xfrm rot="13620000">
            <a:off x="9558726" y="-1049741"/>
            <a:ext cx="2876777" cy="4300263"/>
          </a:xfrm>
          <a:prstGeom prst="rect">
            <a:avLst/>
          </a:prstGeom>
        </p:spPr>
      </p:pic>
      <p:sp>
        <p:nvSpPr>
          <p:cNvPr id="30" name="Ovaal 29">
            <a:extLst>
              <a:ext uri="{FF2B5EF4-FFF2-40B4-BE49-F238E27FC236}">
                <a16:creationId xmlns:a16="http://schemas.microsoft.com/office/drawing/2014/main" id="{7E09D10D-1DB0-CC5C-E0C9-5CD53CEE657F}"/>
              </a:ext>
            </a:extLst>
          </p:cNvPr>
          <p:cNvSpPr/>
          <p:nvPr/>
        </p:nvSpPr>
        <p:spPr>
          <a:xfrm flipH="1">
            <a:off x="-447399" y="5201341"/>
            <a:ext cx="3461348" cy="3247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al 30">
            <a:extLst>
              <a:ext uri="{FF2B5EF4-FFF2-40B4-BE49-F238E27FC236}">
                <a16:creationId xmlns:a16="http://schemas.microsoft.com/office/drawing/2014/main" id="{59B07B20-8433-EBD3-6A83-2BD5A52C6AFF}"/>
              </a:ext>
            </a:extLst>
          </p:cNvPr>
          <p:cNvSpPr/>
          <p:nvPr/>
        </p:nvSpPr>
        <p:spPr>
          <a:xfrm flipH="1">
            <a:off x="-867663" y="4031146"/>
            <a:ext cx="3461348" cy="3247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al 31">
            <a:extLst>
              <a:ext uri="{FF2B5EF4-FFF2-40B4-BE49-F238E27FC236}">
                <a16:creationId xmlns:a16="http://schemas.microsoft.com/office/drawing/2014/main" id="{B2DE3384-E317-58FB-D1F3-7A6B99407632}"/>
              </a:ext>
            </a:extLst>
          </p:cNvPr>
          <p:cNvSpPr/>
          <p:nvPr/>
        </p:nvSpPr>
        <p:spPr>
          <a:xfrm flipH="1">
            <a:off x="-2074755" y="3084375"/>
            <a:ext cx="3461348" cy="3247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7" name="Afbeelding 26" descr="Afbeelding met tekst, Afdrukken, schermopname, Lettertype&#10;&#10;Automatisch gegenereerde beschrijving">
            <a:extLst>
              <a:ext uri="{FF2B5EF4-FFF2-40B4-BE49-F238E27FC236}">
                <a16:creationId xmlns:a16="http://schemas.microsoft.com/office/drawing/2014/main" id="{B9FF9CD7-77D8-AE95-4930-F0531B711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8" y="4712107"/>
            <a:ext cx="2206978" cy="2204399"/>
          </a:xfrm>
          <a:prstGeom prst="rect">
            <a:avLst/>
          </a:prstGeom>
        </p:spPr>
      </p:pic>
    </p:spTree>
    <p:extLst>
      <p:ext uri="{BB962C8B-B14F-4D97-AF65-F5344CB8AC3E}">
        <p14:creationId xmlns:p14="http://schemas.microsoft.com/office/powerpoint/2010/main" val="54645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5642-99E3-6F48-E246-201EDA80880B}"/>
              </a:ext>
            </a:extLst>
          </p:cNvPr>
          <p:cNvSpPr>
            <a:spLocks noGrp="1"/>
          </p:cNvSpPr>
          <p:nvPr>
            <p:ph type="title"/>
          </p:nvPr>
        </p:nvSpPr>
        <p:spPr/>
        <p:txBody>
          <a:bodyPr/>
          <a:lstStyle/>
          <a:p>
            <a:r>
              <a:rPr lang="nl-BE"/>
              <a:t>Agenda</a:t>
            </a:r>
            <a:endParaRPr lang="en-BE"/>
          </a:p>
        </p:txBody>
      </p:sp>
      <p:sp>
        <p:nvSpPr>
          <p:cNvPr id="3" name="Date Placeholder 2">
            <a:extLst>
              <a:ext uri="{FF2B5EF4-FFF2-40B4-BE49-F238E27FC236}">
                <a16:creationId xmlns:a16="http://schemas.microsoft.com/office/drawing/2014/main" id="{DC9A06E8-3D61-49B1-D15F-0F98A8F23D4B}"/>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4" name="Slide Number Placeholder 3">
            <a:extLst>
              <a:ext uri="{FF2B5EF4-FFF2-40B4-BE49-F238E27FC236}">
                <a16:creationId xmlns:a16="http://schemas.microsoft.com/office/drawing/2014/main" id="{9A64EE60-198F-0038-01FF-4D5B71F19CAB}"/>
              </a:ext>
            </a:extLst>
          </p:cNvPr>
          <p:cNvSpPr>
            <a:spLocks noGrp="1"/>
          </p:cNvSpPr>
          <p:nvPr>
            <p:ph type="sldNum" sz="quarter" idx="12"/>
          </p:nvPr>
        </p:nvSpPr>
        <p:spPr/>
        <p:txBody>
          <a:bodyPr/>
          <a:lstStyle/>
          <a:p>
            <a:fld id="{DB558DC6-E313-E247-9050-BA17FD2A5F72}" type="slidenum">
              <a:rPr lang="en-BE" smtClean="0"/>
              <a:t>3</a:t>
            </a:fld>
            <a:endParaRPr lang="en-BE"/>
          </a:p>
        </p:txBody>
      </p:sp>
      <p:sp>
        <p:nvSpPr>
          <p:cNvPr id="6" name="Text Placeholder 5">
            <a:extLst>
              <a:ext uri="{FF2B5EF4-FFF2-40B4-BE49-F238E27FC236}">
                <a16:creationId xmlns:a16="http://schemas.microsoft.com/office/drawing/2014/main" id="{63700019-D8A4-B16D-D64E-7E34C7D405C4}"/>
              </a:ext>
            </a:extLst>
          </p:cNvPr>
          <p:cNvSpPr>
            <a:spLocks noGrp="1"/>
          </p:cNvSpPr>
          <p:nvPr>
            <p:ph type="body" idx="1"/>
          </p:nvPr>
        </p:nvSpPr>
        <p:spPr>
          <a:xfrm>
            <a:off x="838200" y="1711912"/>
            <a:ext cx="8502570" cy="4396126"/>
          </a:xfrm>
        </p:spPr>
        <p:txBody>
          <a:bodyPr vert="horz" lIns="91440" tIns="45720" rIns="91440" bIns="45720" rtlCol="0" anchor="t">
            <a:normAutofit/>
          </a:bodyPr>
          <a:lstStyle/>
          <a:p>
            <a:pPr marL="285750" indent="-285750">
              <a:buClr>
                <a:srgbClr val="548EAA"/>
              </a:buClr>
              <a:buFont typeface="Arial" panose="020B0604020202020204" pitchFamily="34" charset="0"/>
              <a:buChar char="•"/>
            </a:pPr>
            <a:r>
              <a:rPr lang="nl-BE" sz="2400">
                <a:solidFill>
                  <a:schemeClr val="tx1"/>
                </a:solidFill>
                <a:latin typeface="Montserrat"/>
              </a:rPr>
              <a:t>OWASP </a:t>
            </a:r>
            <a:r>
              <a:rPr lang="nl-BE" sz="2400" err="1">
                <a:solidFill>
                  <a:schemeClr val="tx1"/>
                </a:solidFill>
                <a:latin typeface="Montserrat"/>
              </a:rPr>
              <a:t>Cornucopia</a:t>
            </a:r>
            <a:endParaRPr lang="nl-BE" sz="2400">
              <a:solidFill>
                <a:schemeClr val="tx1"/>
              </a:solidFill>
              <a:latin typeface="Montserrat"/>
            </a:endParaRPr>
          </a:p>
          <a:p>
            <a:pPr marL="285750" indent="-285750">
              <a:buClr>
                <a:srgbClr val="548EAA"/>
              </a:buClr>
              <a:buFont typeface="Arial" panose="020B0604020202020204" pitchFamily="34" charset="0"/>
              <a:buChar char="•"/>
            </a:pPr>
            <a:r>
              <a:rPr lang="nl-BE" sz="2400">
                <a:solidFill>
                  <a:schemeClr val="tx1"/>
                </a:solidFill>
                <a:latin typeface="Montserrat" pitchFamily="2" charset="0"/>
              </a:rPr>
              <a:t>Scrum</a:t>
            </a:r>
          </a:p>
          <a:p>
            <a:pPr marL="285750" indent="-285750">
              <a:buClr>
                <a:srgbClr val="548EAA"/>
              </a:buClr>
              <a:buFont typeface="Arial" panose="020B0604020202020204" pitchFamily="34" charset="0"/>
              <a:buChar char="•"/>
            </a:pPr>
            <a:r>
              <a:rPr lang="nl-BE" sz="2400" err="1">
                <a:solidFill>
                  <a:schemeClr val="tx1"/>
                </a:solidFill>
                <a:latin typeface="Montserrat" pitchFamily="2" charset="0"/>
              </a:rPr>
              <a:t>Integrating</a:t>
            </a:r>
            <a:r>
              <a:rPr lang="nl-BE" sz="2400">
                <a:solidFill>
                  <a:schemeClr val="tx1"/>
                </a:solidFill>
                <a:latin typeface="Montserrat" pitchFamily="2" charset="0"/>
              </a:rPr>
              <a:t> </a:t>
            </a:r>
            <a:r>
              <a:rPr lang="nl-BE" sz="2400" err="1">
                <a:solidFill>
                  <a:schemeClr val="tx1"/>
                </a:solidFill>
                <a:latin typeface="Montserrat" pitchFamily="2" charset="0"/>
              </a:rPr>
              <a:t>Cornucopia</a:t>
            </a:r>
            <a:r>
              <a:rPr lang="nl-BE" sz="2400">
                <a:solidFill>
                  <a:schemeClr val="tx1"/>
                </a:solidFill>
                <a:latin typeface="Montserrat" pitchFamily="2" charset="0"/>
              </a:rPr>
              <a:t> &amp; Scrum</a:t>
            </a:r>
          </a:p>
          <a:p>
            <a:pPr marL="285750" indent="-285750">
              <a:buClr>
                <a:srgbClr val="548EAA"/>
              </a:buClr>
              <a:buFont typeface="Arial" panose="020B0604020202020204" pitchFamily="34" charset="0"/>
              <a:buChar char="•"/>
            </a:pPr>
            <a:r>
              <a:rPr lang="nl-BE" sz="2400">
                <a:solidFill>
                  <a:schemeClr val="tx1"/>
                </a:solidFill>
                <a:latin typeface="Montserrat" pitchFamily="2" charset="0"/>
              </a:rPr>
              <a:t>Real </a:t>
            </a:r>
            <a:r>
              <a:rPr lang="nl-BE" sz="2400" err="1">
                <a:solidFill>
                  <a:schemeClr val="tx1"/>
                </a:solidFill>
                <a:latin typeface="Montserrat" pitchFamily="2" charset="0"/>
              </a:rPr>
              <a:t>world</a:t>
            </a:r>
            <a:r>
              <a:rPr lang="nl-BE" sz="2400">
                <a:solidFill>
                  <a:schemeClr val="tx1"/>
                </a:solidFill>
                <a:latin typeface="Montserrat" pitchFamily="2" charset="0"/>
              </a:rPr>
              <a:t> </a:t>
            </a:r>
            <a:r>
              <a:rPr lang="nl-BE" sz="2400" err="1">
                <a:solidFill>
                  <a:schemeClr val="tx1"/>
                </a:solidFill>
                <a:latin typeface="Montserrat" pitchFamily="2" charset="0"/>
              </a:rPr>
              <a:t>experience</a:t>
            </a:r>
            <a:endParaRPr lang="nl-BE" sz="2400">
              <a:solidFill>
                <a:schemeClr val="tx1"/>
              </a:solidFill>
              <a:latin typeface="Montserrat" pitchFamily="2" charset="0"/>
            </a:endParaRPr>
          </a:p>
        </p:txBody>
      </p:sp>
      <p:sp>
        <p:nvSpPr>
          <p:cNvPr id="18" name="Tijdelijke aanduiding voor afbeelding 17">
            <a:extLst>
              <a:ext uri="{FF2B5EF4-FFF2-40B4-BE49-F238E27FC236}">
                <a16:creationId xmlns:a16="http://schemas.microsoft.com/office/drawing/2014/main" id="{1D9F644C-AA3F-025A-66A1-663813D180EC}"/>
              </a:ext>
            </a:extLst>
          </p:cNvPr>
          <p:cNvSpPr>
            <a:spLocks noGrp="1"/>
          </p:cNvSpPr>
          <p:nvPr>
            <p:ph type="pic" sz="quarter" idx="15"/>
          </p:nvPr>
        </p:nvSpPr>
        <p:spPr>
          <a:blipFill dpi="0" rotWithShape="0">
            <a:blip r:embed="rId2"/>
            <a:srcRect/>
            <a:stretch>
              <a:fillRect/>
            </a:stretch>
          </a:blipFill>
        </p:spPr>
        <p:txBody>
          <a:bodyPr/>
          <a:lstStyle/>
          <a:p>
            <a:endParaRPr lang="nl-BE"/>
          </a:p>
        </p:txBody>
      </p:sp>
    </p:spTree>
    <p:extLst>
      <p:ext uri="{BB962C8B-B14F-4D97-AF65-F5344CB8AC3E}">
        <p14:creationId xmlns:p14="http://schemas.microsoft.com/office/powerpoint/2010/main" val="296587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Algemene voorraad, Afdrukken, ontwerp&#10;&#10;Automatisch gegenereerde beschrijving">
            <a:extLst>
              <a:ext uri="{FF2B5EF4-FFF2-40B4-BE49-F238E27FC236}">
                <a16:creationId xmlns:a16="http://schemas.microsoft.com/office/drawing/2014/main" id="{CC506CDF-C9DE-C7BC-AD0D-64F049855266}"/>
              </a:ext>
            </a:extLst>
          </p:cNvPr>
          <p:cNvPicPr>
            <a:picLocks noChangeAspect="1"/>
          </p:cNvPicPr>
          <p:nvPr/>
        </p:nvPicPr>
        <p:blipFill rotWithShape="1">
          <a:blip r:embed="rId2">
            <a:extLst>
              <a:ext uri="{28A0092B-C50C-407E-A947-70E740481C1C}">
                <a14:useLocalDpi xmlns:a14="http://schemas.microsoft.com/office/drawing/2010/main" val="0"/>
              </a:ext>
            </a:extLst>
          </a:blip>
          <a:srcRect l="25669"/>
          <a:stretch/>
        </p:blipFill>
        <p:spPr>
          <a:xfrm>
            <a:off x="0" y="989532"/>
            <a:ext cx="3303608" cy="4444444"/>
          </a:xfrm>
          <a:prstGeom prst="rect">
            <a:avLst/>
          </a:prstGeom>
        </p:spPr>
      </p:pic>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4</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458488"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5" name="Text Placeholder 4">
            <a:extLst>
              <a:ext uri="{FF2B5EF4-FFF2-40B4-BE49-F238E27FC236}">
                <a16:creationId xmlns:a16="http://schemas.microsoft.com/office/drawing/2014/main" id="{513FB547-7F09-1157-CD26-EE1FA25E04CA}"/>
              </a:ext>
            </a:extLst>
          </p:cNvPr>
          <p:cNvSpPr txBox="1">
            <a:spLocks/>
          </p:cNvSpPr>
          <p:nvPr/>
        </p:nvSpPr>
        <p:spPr>
          <a:xfrm>
            <a:off x="4269301" y="1219876"/>
            <a:ext cx="7416100" cy="4214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sz="2800" b="0" err="1"/>
              <a:t>Originally</a:t>
            </a:r>
            <a:r>
              <a:rPr lang="nl-NL" sz="2800" b="0"/>
              <a:t> </a:t>
            </a:r>
            <a:r>
              <a:rPr lang="nl-NL" sz="2800" b="0" err="1"/>
              <a:t>created</a:t>
            </a:r>
            <a:r>
              <a:rPr lang="nl-NL" sz="2800" b="0"/>
              <a:t> </a:t>
            </a:r>
            <a:r>
              <a:rPr lang="nl-NL" sz="2800" b="0" err="1"/>
              <a:t>by</a:t>
            </a:r>
            <a:r>
              <a:rPr lang="nl-NL" sz="2800" b="0"/>
              <a:t> Colin Watson</a:t>
            </a:r>
          </a:p>
          <a:p>
            <a:pPr marL="285750" indent="-285750">
              <a:buFont typeface="Arial" panose="020B0604020202020204" pitchFamily="34" charset="0"/>
              <a:buChar char="•"/>
            </a:pPr>
            <a:r>
              <a:rPr lang="nl-NL" sz="2800" b="0"/>
              <a:t>Grant </a:t>
            </a:r>
            <a:r>
              <a:rPr lang="nl-NL" sz="2800" b="0" err="1"/>
              <a:t>Ongers</a:t>
            </a:r>
            <a:endParaRPr lang="nl-NL" sz="2800" b="0"/>
          </a:p>
          <a:p>
            <a:pPr marL="285750" indent="-285750">
              <a:buFont typeface="Arial" panose="020B0604020202020204" pitchFamily="34" charset="0"/>
              <a:buChar char="•"/>
            </a:pPr>
            <a:r>
              <a:rPr lang="nl-NL" sz="2800" b="0" err="1"/>
              <a:t>Threat</a:t>
            </a:r>
            <a:r>
              <a:rPr lang="nl-NL" sz="2800" b="0"/>
              <a:t> </a:t>
            </a:r>
            <a:r>
              <a:rPr lang="nl-NL" sz="2800" b="0" err="1"/>
              <a:t>modeling</a:t>
            </a:r>
            <a:r>
              <a:rPr lang="nl-NL" sz="2800" b="0"/>
              <a:t> card game</a:t>
            </a:r>
          </a:p>
          <a:p>
            <a:pPr marL="285750" indent="-285750">
              <a:buFont typeface="Arial" panose="020B0604020202020204" pitchFamily="34" charset="0"/>
              <a:buChar char="•"/>
            </a:pPr>
            <a:r>
              <a:rPr lang="nl-NL" sz="2800" b="0" err="1"/>
              <a:t>Based</a:t>
            </a:r>
            <a:r>
              <a:rPr lang="nl-NL" sz="2800" b="0"/>
              <a:t> on Microsoft </a:t>
            </a:r>
            <a:r>
              <a:rPr lang="nl-NL" sz="2800" b="0" err="1"/>
              <a:t>Elevation</a:t>
            </a:r>
            <a:r>
              <a:rPr lang="nl-NL" sz="2800" b="0"/>
              <a:t> of Privilege (</a:t>
            </a:r>
            <a:r>
              <a:rPr lang="nl-NL" sz="2800" b="0" err="1"/>
              <a:t>EoP</a:t>
            </a:r>
            <a:r>
              <a:rPr lang="nl-NL" sz="2800" b="0"/>
              <a:t>)</a:t>
            </a:r>
          </a:p>
          <a:p>
            <a:pPr marL="285750" indent="-285750">
              <a:buFont typeface="Arial" panose="020B0604020202020204" pitchFamily="34" charset="0"/>
              <a:buChar char="•"/>
            </a:pPr>
            <a:r>
              <a:rPr lang="nl-NL" sz="2800" b="0" err="1"/>
              <a:t>Gamification</a:t>
            </a:r>
            <a:r>
              <a:rPr lang="nl-NL" sz="2800" b="0"/>
              <a:t> of cybersecurity</a:t>
            </a:r>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err="1"/>
              <a:t>Cornucopia</a:t>
            </a:r>
            <a:endParaRPr lang="en-BE"/>
          </a:p>
        </p:txBody>
      </p:sp>
      <p:pic>
        <p:nvPicPr>
          <p:cNvPr id="25" name="Graphic 24">
            <a:extLst>
              <a:ext uri="{FF2B5EF4-FFF2-40B4-BE49-F238E27FC236}">
                <a16:creationId xmlns:a16="http://schemas.microsoft.com/office/drawing/2014/main" id="{EEFDF3B0-5FAE-ACD7-F7AA-C1FEDF45878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966" r="76630" b="29251"/>
          <a:stretch/>
        </p:blipFill>
        <p:spPr>
          <a:xfrm>
            <a:off x="0" y="4279223"/>
            <a:ext cx="3965218" cy="2578778"/>
          </a:xfrm>
          <a:prstGeom prst="rect">
            <a:avLst/>
          </a:prstGeom>
        </p:spPr>
      </p:pic>
      <p:sp>
        <p:nvSpPr>
          <p:cNvPr id="8" name="Title 1">
            <a:extLst>
              <a:ext uri="{FF2B5EF4-FFF2-40B4-BE49-F238E27FC236}">
                <a16:creationId xmlns:a16="http://schemas.microsoft.com/office/drawing/2014/main" id="{61EE1A3D-AF38-5D6B-05E1-0AAF76FAC410}"/>
              </a:ext>
            </a:extLst>
          </p:cNvPr>
          <p:cNvSpPr txBox="1">
            <a:spLocks/>
          </p:cNvSpPr>
          <p:nvPr/>
        </p:nvSpPr>
        <p:spPr>
          <a:xfrm>
            <a:off x="4156460" y="604221"/>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OWASP</a:t>
            </a:r>
            <a:endParaRPr lang="en-BE"/>
          </a:p>
        </p:txBody>
      </p:sp>
    </p:spTree>
    <p:extLst>
      <p:ext uri="{BB962C8B-B14F-4D97-AF65-F5344CB8AC3E}">
        <p14:creationId xmlns:p14="http://schemas.microsoft.com/office/powerpoint/2010/main" val="390283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5</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458488"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5" name="Text Placeholder 4">
            <a:extLst>
              <a:ext uri="{FF2B5EF4-FFF2-40B4-BE49-F238E27FC236}">
                <a16:creationId xmlns:a16="http://schemas.microsoft.com/office/drawing/2014/main" id="{513FB547-7F09-1157-CD26-EE1FA25E04CA}"/>
              </a:ext>
            </a:extLst>
          </p:cNvPr>
          <p:cNvSpPr txBox="1">
            <a:spLocks/>
          </p:cNvSpPr>
          <p:nvPr/>
        </p:nvSpPr>
        <p:spPr>
          <a:xfrm>
            <a:off x="4269301" y="1219876"/>
            <a:ext cx="7416100" cy="4214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sz="2800" b="0"/>
              <a:t>Get </a:t>
            </a:r>
            <a:r>
              <a:rPr lang="nl-NL" sz="2800" err="1"/>
              <a:t>players</a:t>
            </a:r>
            <a:r>
              <a:rPr lang="nl-NL" sz="2800" b="0"/>
              <a:t> </a:t>
            </a:r>
            <a:r>
              <a:rPr lang="nl-NL" sz="2800" b="0" err="1"/>
              <a:t>involved</a:t>
            </a:r>
            <a:r>
              <a:rPr lang="nl-NL" sz="2800" b="0"/>
              <a:t> in a software project</a:t>
            </a:r>
          </a:p>
          <a:p>
            <a:pPr marL="742950" lvl="1" indent="-285750">
              <a:buFont typeface="Arial" panose="020B0604020202020204" pitchFamily="34" charset="0"/>
              <a:buChar char="•"/>
            </a:pPr>
            <a:r>
              <a:rPr lang="nl-NL" sz="2000"/>
              <a:t>Developers</a:t>
            </a:r>
          </a:p>
          <a:p>
            <a:pPr marL="742950" lvl="1" indent="-285750">
              <a:buFont typeface="Arial" panose="020B0604020202020204" pitchFamily="34" charset="0"/>
              <a:buChar char="•"/>
            </a:pPr>
            <a:r>
              <a:rPr lang="nl-NL" sz="2000" b="0" err="1"/>
              <a:t>Architects</a:t>
            </a:r>
            <a:endParaRPr lang="nl-NL" sz="2000" b="0"/>
          </a:p>
          <a:p>
            <a:pPr marL="742950" lvl="1" indent="-285750">
              <a:buFont typeface="Arial" panose="020B0604020202020204" pitchFamily="34" charset="0"/>
              <a:buChar char="•"/>
            </a:pPr>
            <a:r>
              <a:rPr lang="nl-NL" sz="2000"/>
              <a:t>…</a:t>
            </a:r>
          </a:p>
          <a:p>
            <a:pPr marL="285750" indent="-285750">
              <a:buFont typeface="Arial" panose="020B0604020202020204" pitchFamily="34" charset="0"/>
              <a:buChar char="•"/>
            </a:pPr>
            <a:r>
              <a:rPr lang="nl-NL" sz="2800"/>
              <a:t>Scope</a:t>
            </a:r>
            <a:r>
              <a:rPr lang="nl-NL" sz="2800" b="0"/>
              <a:t> </a:t>
            </a:r>
            <a:r>
              <a:rPr lang="nl-NL" sz="2800" b="0" err="1"/>
              <a:t>can</a:t>
            </a:r>
            <a:r>
              <a:rPr lang="nl-NL" sz="2800" b="0"/>
              <a:t> </a:t>
            </a:r>
            <a:r>
              <a:rPr lang="nl-NL" sz="2800" b="0" err="1"/>
              <a:t>be</a:t>
            </a:r>
            <a:r>
              <a:rPr lang="nl-NL" sz="2800" b="0"/>
              <a:t> </a:t>
            </a:r>
            <a:r>
              <a:rPr lang="nl-NL" sz="2800" b="0" err="1"/>
              <a:t>an</a:t>
            </a:r>
            <a:r>
              <a:rPr lang="nl-NL" sz="2800" b="0"/>
              <a:t> </a:t>
            </a:r>
            <a:r>
              <a:rPr lang="nl-NL" sz="2800" b="0" err="1"/>
              <a:t>application</a:t>
            </a:r>
            <a:r>
              <a:rPr lang="nl-NL" sz="2800" b="0"/>
              <a:t>, feature, …</a:t>
            </a:r>
          </a:p>
          <a:p>
            <a:pPr marL="285750" indent="-285750">
              <a:buFont typeface="Arial" panose="020B0604020202020204" pitchFamily="34" charset="0"/>
              <a:buChar char="•"/>
            </a:pPr>
            <a:r>
              <a:rPr lang="nl-NL" sz="2800" b="0"/>
              <a:t>Take a subset of </a:t>
            </a:r>
            <a:r>
              <a:rPr lang="nl-NL" sz="2800" b="0" err="1"/>
              <a:t>the</a:t>
            </a:r>
            <a:r>
              <a:rPr lang="nl-NL" sz="2800" b="0"/>
              <a:t> full deck of </a:t>
            </a:r>
            <a:r>
              <a:rPr lang="nl-NL" sz="2800"/>
              <a:t>cards</a:t>
            </a:r>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err="1"/>
              <a:t>Cornucopia</a:t>
            </a:r>
            <a:endParaRPr lang="en-BE"/>
          </a:p>
        </p:txBody>
      </p:sp>
      <p:pic>
        <p:nvPicPr>
          <p:cNvPr id="25" name="Graphic 24">
            <a:extLst>
              <a:ext uri="{FF2B5EF4-FFF2-40B4-BE49-F238E27FC236}">
                <a16:creationId xmlns:a16="http://schemas.microsoft.com/office/drawing/2014/main" id="{EEFDF3B0-5FAE-ACD7-F7AA-C1FEDF4587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66" r="76630" b="29251"/>
          <a:stretch/>
        </p:blipFill>
        <p:spPr>
          <a:xfrm>
            <a:off x="0" y="4279223"/>
            <a:ext cx="3965218" cy="2578778"/>
          </a:xfrm>
          <a:prstGeom prst="rect">
            <a:avLst/>
          </a:prstGeom>
        </p:spPr>
      </p:pic>
      <p:sp>
        <p:nvSpPr>
          <p:cNvPr id="8" name="Title 1">
            <a:extLst>
              <a:ext uri="{FF2B5EF4-FFF2-40B4-BE49-F238E27FC236}">
                <a16:creationId xmlns:a16="http://schemas.microsoft.com/office/drawing/2014/main" id="{61EE1A3D-AF38-5D6B-05E1-0AAF76FAC410}"/>
              </a:ext>
            </a:extLst>
          </p:cNvPr>
          <p:cNvSpPr txBox="1">
            <a:spLocks/>
          </p:cNvSpPr>
          <p:nvPr/>
        </p:nvSpPr>
        <p:spPr>
          <a:xfrm>
            <a:off x="4156460" y="604221"/>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How </a:t>
            </a:r>
            <a:r>
              <a:rPr lang="nl-BE" err="1"/>
              <a:t>to</a:t>
            </a:r>
            <a:r>
              <a:rPr lang="nl-BE"/>
              <a:t> </a:t>
            </a:r>
            <a:r>
              <a:rPr lang="nl-BE" err="1"/>
              <a:t>play</a:t>
            </a:r>
            <a:endParaRPr lang="en-BE"/>
          </a:p>
        </p:txBody>
      </p:sp>
      <p:pic>
        <p:nvPicPr>
          <p:cNvPr id="9" name="Afbeelding 8" descr="Afbeelding met tekst, Afdrukken, schermopname, Lettertype&#10;&#10;Automatisch gegenereerde beschrijving">
            <a:extLst>
              <a:ext uri="{FF2B5EF4-FFF2-40B4-BE49-F238E27FC236}">
                <a16:creationId xmlns:a16="http://schemas.microsoft.com/office/drawing/2014/main" id="{F51922C8-5B5D-0269-55D0-311727CD8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55" y="1181724"/>
            <a:ext cx="3341956" cy="3338052"/>
          </a:xfrm>
          <a:prstGeom prst="rect">
            <a:avLst/>
          </a:prstGeom>
        </p:spPr>
      </p:pic>
    </p:spTree>
    <p:extLst>
      <p:ext uri="{BB962C8B-B14F-4D97-AF65-F5344CB8AC3E}">
        <p14:creationId xmlns:p14="http://schemas.microsoft.com/office/powerpoint/2010/main" val="396837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6</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507123"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5" name="Text Placeholder 4">
            <a:extLst>
              <a:ext uri="{FF2B5EF4-FFF2-40B4-BE49-F238E27FC236}">
                <a16:creationId xmlns:a16="http://schemas.microsoft.com/office/drawing/2014/main" id="{513FB547-7F09-1157-CD26-EE1FA25E04CA}"/>
              </a:ext>
            </a:extLst>
          </p:cNvPr>
          <p:cNvSpPr txBox="1">
            <a:spLocks/>
          </p:cNvSpPr>
          <p:nvPr/>
        </p:nvSpPr>
        <p:spPr>
          <a:xfrm>
            <a:off x="8448011" y="673590"/>
            <a:ext cx="1089280" cy="396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1800"/>
              <a:t>Value</a:t>
            </a:r>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err="1"/>
              <a:t>Cornucopia</a:t>
            </a:r>
            <a:endParaRPr lang="en-BE"/>
          </a:p>
        </p:txBody>
      </p:sp>
      <p:pic>
        <p:nvPicPr>
          <p:cNvPr id="25" name="Graphic 24">
            <a:extLst>
              <a:ext uri="{FF2B5EF4-FFF2-40B4-BE49-F238E27FC236}">
                <a16:creationId xmlns:a16="http://schemas.microsoft.com/office/drawing/2014/main" id="{EEFDF3B0-5FAE-ACD7-F7AA-C1FEDF4587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66" r="76630" b="29251"/>
          <a:stretch/>
        </p:blipFill>
        <p:spPr>
          <a:xfrm>
            <a:off x="0" y="4279223"/>
            <a:ext cx="3965218" cy="2578778"/>
          </a:xfrm>
          <a:prstGeom prst="rect">
            <a:avLst/>
          </a:prstGeom>
        </p:spPr>
      </p:pic>
      <p:sp>
        <p:nvSpPr>
          <p:cNvPr id="8" name="Title 1">
            <a:extLst>
              <a:ext uri="{FF2B5EF4-FFF2-40B4-BE49-F238E27FC236}">
                <a16:creationId xmlns:a16="http://schemas.microsoft.com/office/drawing/2014/main" id="{61EE1A3D-AF38-5D6B-05E1-0AAF76FAC410}"/>
              </a:ext>
            </a:extLst>
          </p:cNvPr>
          <p:cNvSpPr txBox="1">
            <a:spLocks/>
          </p:cNvSpPr>
          <p:nvPr/>
        </p:nvSpPr>
        <p:spPr>
          <a:xfrm>
            <a:off x="4156460" y="604221"/>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How </a:t>
            </a:r>
            <a:r>
              <a:rPr lang="nl-BE" err="1"/>
              <a:t>to</a:t>
            </a:r>
            <a:r>
              <a:rPr lang="nl-BE"/>
              <a:t> </a:t>
            </a:r>
            <a:r>
              <a:rPr lang="nl-BE" err="1"/>
              <a:t>play</a:t>
            </a:r>
            <a:endParaRPr lang="en-BE"/>
          </a:p>
        </p:txBody>
      </p:sp>
      <p:pic>
        <p:nvPicPr>
          <p:cNvPr id="11" name="Afbeelding 10" descr="Afbeelding met tekst, Afdrukken, schermopname, Lettertype&#10;&#10;Automatisch gegenereerde beschrijving">
            <a:extLst>
              <a:ext uri="{FF2B5EF4-FFF2-40B4-BE49-F238E27FC236}">
                <a16:creationId xmlns:a16="http://schemas.microsoft.com/office/drawing/2014/main" id="{2BB6688A-6D41-4020-CF77-0F884E8F6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55" y="1181724"/>
            <a:ext cx="3341956" cy="3338052"/>
          </a:xfrm>
          <a:prstGeom prst="rect">
            <a:avLst/>
          </a:prstGeom>
        </p:spPr>
      </p:pic>
      <p:pic>
        <p:nvPicPr>
          <p:cNvPr id="7" name="Afbeelding 6" descr="Afbeelding met tekst, schermopname, Lettertype, ontwerp&#10;&#10;Automatisch gegenereerde beschrijving">
            <a:extLst>
              <a:ext uri="{FF2B5EF4-FFF2-40B4-BE49-F238E27FC236}">
                <a16:creationId xmlns:a16="http://schemas.microsoft.com/office/drawing/2014/main" id="{686B298B-42C0-C5D3-33C4-B549666FF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1251" y="1358080"/>
            <a:ext cx="3341956" cy="5011792"/>
          </a:xfrm>
          <a:prstGeom prst="rect">
            <a:avLst/>
          </a:prstGeom>
          <a:effectLst>
            <a:outerShdw blurRad="63500" sx="102000" sy="102000" algn="ctr" rotWithShape="0">
              <a:prstClr val="black">
                <a:alpha val="40000"/>
              </a:prstClr>
            </a:outerShdw>
          </a:effectLst>
        </p:spPr>
      </p:pic>
      <p:pic>
        <p:nvPicPr>
          <p:cNvPr id="1026" name="Picture 2" descr="Hand Drawn Arrow Images | Free Photos, PNG Stickers ...">
            <a:extLst>
              <a:ext uri="{FF2B5EF4-FFF2-40B4-BE49-F238E27FC236}">
                <a16:creationId xmlns:a16="http://schemas.microsoft.com/office/drawing/2014/main" id="{115D8759-BC0F-01FC-F7BC-F1C6289C383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782291">
            <a:off x="9000102" y="-263767"/>
            <a:ext cx="2890982" cy="28909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and Drawn Arrow Images | Free Photos, PNG Stickers ...">
            <a:extLst>
              <a:ext uri="{FF2B5EF4-FFF2-40B4-BE49-F238E27FC236}">
                <a16:creationId xmlns:a16="http://schemas.microsoft.com/office/drawing/2014/main" id="{1DCC8FAB-B37B-FF0E-31CD-3733B65AC41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59789" flipV="1">
            <a:off x="6325458" y="2143416"/>
            <a:ext cx="2890982" cy="28909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a:extLst>
              <a:ext uri="{FF2B5EF4-FFF2-40B4-BE49-F238E27FC236}">
                <a16:creationId xmlns:a16="http://schemas.microsoft.com/office/drawing/2014/main" id="{AAFEA389-D962-D9E9-63D6-2DC81612F9E6}"/>
              </a:ext>
            </a:extLst>
          </p:cNvPr>
          <p:cNvSpPr txBox="1">
            <a:spLocks/>
          </p:cNvSpPr>
          <p:nvPr/>
        </p:nvSpPr>
        <p:spPr>
          <a:xfrm>
            <a:off x="6535576" y="2411912"/>
            <a:ext cx="1089280" cy="396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1800" err="1"/>
              <a:t>Suit</a:t>
            </a:r>
            <a:endParaRPr lang="nl-NL" sz="1800"/>
          </a:p>
        </p:txBody>
      </p:sp>
      <p:pic>
        <p:nvPicPr>
          <p:cNvPr id="14" name="Picture 2" descr="Hand Drawn Arrow Images | Free Photos, PNG Stickers ...">
            <a:extLst>
              <a:ext uri="{FF2B5EF4-FFF2-40B4-BE49-F238E27FC236}">
                <a16:creationId xmlns:a16="http://schemas.microsoft.com/office/drawing/2014/main" id="{731F1CFF-11A4-CB6F-AE08-A212467CE81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458230" flipV="1">
            <a:off x="6796543" y="4302177"/>
            <a:ext cx="2890982" cy="28909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4">
            <a:extLst>
              <a:ext uri="{FF2B5EF4-FFF2-40B4-BE49-F238E27FC236}">
                <a16:creationId xmlns:a16="http://schemas.microsoft.com/office/drawing/2014/main" id="{B40239F4-BFA9-8898-3449-4C695C65B20C}"/>
              </a:ext>
            </a:extLst>
          </p:cNvPr>
          <p:cNvSpPr txBox="1">
            <a:spLocks/>
          </p:cNvSpPr>
          <p:nvPr/>
        </p:nvSpPr>
        <p:spPr>
          <a:xfrm>
            <a:off x="6386123" y="5153074"/>
            <a:ext cx="1714519" cy="5945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1800" err="1"/>
              <a:t>Mappings</a:t>
            </a:r>
            <a:endParaRPr lang="nl-NL" sz="1800"/>
          </a:p>
        </p:txBody>
      </p:sp>
      <p:pic>
        <p:nvPicPr>
          <p:cNvPr id="18" name="Picture 2" descr="Hand Drawn Arrow Images | Free Photos, PNG Stickers ...">
            <a:extLst>
              <a:ext uri="{FF2B5EF4-FFF2-40B4-BE49-F238E27FC236}">
                <a16:creationId xmlns:a16="http://schemas.microsoft.com/office/drawing/2014/main" id="{D42DDF42-67DF-4E46-982C-A9B0EEAEE46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782291">
            <a:off x="6993078" y="496787"/>
            <a:ext cx="2890982" cy="2890982"/>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4">
            <a:extLst>
              <a:ext uri="{FF2B5EF4-FFF2-40B4-BE49-F238E27FC236}">
                <a16:creationId xmlns:a16="http://schemas.microsoft.com/office/drawing/2014/main" id="{2AFF5A0B-7309-5A8D-A4C5-5445641C0795}"/>
              </a:ext>
            </a:extLst>
          </p:cNvPr>
          <p:cNvSpPr txBox="1">
            <a:spLocks/>
          </p:cNvSpPr>
          <p:nvPr/>
        </p:nvSpPr>
        <p:spPr>
          <a:xfrm>
            <a:off x="5822367" y="1464642"/>
            <a:ext cx="1730596" cy="396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1800" err="1"/>
              <a:t>Description</a:t>
            </a:r>
            <a:endParaRPr lang="nl-NL" sz="1800"/>
          </a:p>
        </p:txBody>
      </p:sp>
    </p:spTree>
    <p:extLst>
      <p:ext uri="{BB962C8B-B14F-4D97-AF65-F5344CB8AC3E}">
        <p14:creationId xmlns:p14="http://schemas.microsoft.com/office/powerpoint/2010/main" val="4185688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7</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458488"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5" name="Text Placeholder 4">
            <a:extLst>
              <a:ext uri="{FF2B5EF4-FFF2-40B4-BE49-F238E27FC236}">
                <a16:creationId xmlns:a16="http://schemas.microsoft.com/office/drawing/2014/main" id="{513FB547-7F09-1157-CD26-EE1FA25E04CA}"/>
              </a:ext>
            </a:extLst>
          </p:cNvPr>
          <p:cNvSpPr txBox="1">
            <a:spLocks/>
          </p:cNvSpPr>
          <p:nvPr/>
        </p:nvSpPr>
        <p:spPr>
          <a:xfrm>
            <a:off x="4269301" y="1219876"/>
            <a:ext cx="7416100" cy="513647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14350" indent="-514350">
              <a:buFont typeface="+mj-lt"/>
              <a:buAutoNum type="arabicPeriod"/>
            </a:pPr>
            <a:r>
              <a:rPr lang="en-US" sz="2800" b="0"/>
              <a:t>Play: the players take turns to select a card</a:t>
            </a:r>
          </a:p>
          <a:p>
            <a:pPr marL="514350" indent="-514350">
              <a:buFont typeface="+mj-lt"/>
              <a:buAutoNum type="arabicPeriod"/>
            </a:pPr>
            <a:r>
              <a:rPr lang="en-US" sz="2800" b="0"/>
              <a:t>Describe: the player describes the possible attack using the card played</a:t>
            </a:r>
          </a:p>
          <a:p>
            <a:pPr marL="514350" indent="-514350">
              <a:buFont typeface="+mj-lt"/>
              <a:buAutoNum type="arabicPeriod"/>
            </a:pPr>
            <a:r>
              <a:rPr lang="en-US" sz="2800" b="0"/>
              <a:t>Convince: the other players have to be convinced that the attack is valid</a:t>
            </a:r>
          </a:p>
          <a:p>
            <a:pPr marL="514350" indent="-514350">
              <a:buFont typeface="+mj-lt"/>
              <a:buAutoNum type="arabicPeriod"/>
            </a:pPr>
            <a:r>
              <a:rPr lang="en-US" sz="2800" b="0"/>
              <a:t>Score: award points for a successful attack</a:t>
            </a:r>
          </a:p>
          <a:p>
            <a:pPr marL="514350" indent="-514350">
              <a:buFont typeface="+mj-lt"/>
              <a:buAutoNum type="arabicPeriod"/>
            </a:pPr>
            <a:r>
              <a:rPr lang="en-US" sz="2800" b="0"/>
              <a:t>Follow suit: the next player has to select a card from the same suit</a:t>
            </a:r>
          </a:p>
          <a:p>
            <a:pPr marL="514350" indent="-514350">
              <a:buFont typeface="+mj-lt"/>
              <a:buAutoNum type="arabicPeriod"/>
            </a:pPr>
            <a:r>
              <a:rPr lang="en-US" sz="2800" b="0"/>
              <a:t>Winner: the player with the most points</a:t>
            </a:r>
          </a:p>
          <a:p>
            <a:pPr marL="514350" indent="-514350">
              <a:buFont typeface="+mj-lt"/>
              <a:buAutoNum type="arabicPeriod"/>
            </a:pPr>
            <a:r>
              <a:rPr lang="en-US" sz="2800" b="0"/>
              <a:t>Follow up: each valid threat should be recorded and acted upon</a:t>
            </a:r>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err="1"/>
              <a:t>Cornucopia</a:t>
            </a:r>
            <a:endParaRPr lang="en-BE"/>
          </a:p>
        </p:txBody>
      </p:sp>
      <p:pic>
        <p:nvPicPr>
          <p:cNvPr id="25" name="Graphic 24">
            <a:extLst>
              <a:ext uri="{FF2B5EF4-FFF2-40B4-BE49-F238E27FC236}">
                <a16:creationId xmlns:a16="http://schemas.microsoft.com/office/drawing/2014/main" id="{EEFDF3B0-5FAE-ACD7-F7AA-C1FEDF4587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66" r="76630" b="29251"/>
          <a:stretch/>
        </p:blipFill>
        <p:spPr>
          <a:xfrm>
            <a:off x="0" y="4279223"/>
            <a:ext cx="3965218" cy="2578778"/>
          </a:xfrm>
          <a:prstGeom prst="rect">
            <a:avLst/>
          </a:prstGeom>
        </p:spPr>
      </p:pic>
      <p:sp>
        <p:nvSpPr>
          <p:cNvPr id="8" name="Title 1">
            <a:extLst>
              <a:ext uri="{FF2B5EF4-FFF2-40B4-BE49-F238E27FC236}">
                <a16:creationId xmlns:a16="http://schemas.microsoft.com/office/drawing/2014/main" id="{61EE1A3D-AF38-5D6B-05E1-0AAF76FAC410}"/>
              </a:ext>
            </a:extLst>
          </p:cNvPr>
          <p:cNvSpPr txBox="1">
            <a:spLocks/>
          </p:cNvSpPr>
          <p:nvPr/>
        </p:nvSpPr>
        <p:spPr>
          <a:xfrm>
            <a:off x="4156460" y="604221"/>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How </a:t>
            </a:r>
            <a:r>
              <a:rPr lang="nl-BE" err="1"/>
              <a:t>to</a:t>
            </a:r>
            <a:r>
              <a:rPr lang="nl-BE"/>
              <a:t> </a:t>
            </a:r>
            <a:r>
              <a:rPr lang="nl-BE" err="1"/>
              <a:t>play</a:t>
            </a:r>
            <a:endParaRPr lang="en-BE"/>
          </a:p>
        </p:txBody>
      </p:sp>
      <p:pic>
        <p:nvPicPr>
          <p:cNvPr id="9" name="Afbeelding 8" descr="Afbeelding met tekst, Afdrukken, schermopname, Lettertype&#10;&#10;Automatisch gegenereerde beschrijving">
            <a:extLst>
              <a:ext uri="{FF2B5EF4-FFF2-40B4-BE49-F238E27FC236}">
                <a16:creationId xmlns:a16="http://schemas.microsoft.com/office/drawing/2014/main" id="{F51922C8-5B5D-0269-55D0-311727CD8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55" y="1181724"/>
            <a:ext cx="3341956" cy="3338052"/>
          </a:xfrm>
          <a:prstGeom prst="rect">
            <a:avLst/>
          </a:prstGeom>
        </p:spPr>
      </p:pic>
    </p:spTree>
    <p:extLst>
      <p:ext uri="{BB962C8B-B14F-4D97-AF65-F5344CB8AC3E}">
        <p14:creationId xmlns:p14="http://schemas.microsoft.com/office/powerpoint/2010/main" val="276826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8</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507123"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err="1"/>
              <a:t>Cornucopia</a:t>
            </a:r>
            <a:endParaRPr lang="en-BE"/>
          </a:p>
        </p:txBody>
      </p:sp>
      <p:pic>
        <p:nvPicPr>
          <p:cNvPr id="25" name="Graphic 24">
            <a:extLst>
              <a:ext uri="{FF2B5EF4-FFF2-40B4-BE49-F238E27FC236}">
                <a16:creationId xmlns:a16="http://schemas.microsoft.com/office/drawing/2014/main" id="{EEFDF3B0-5FAE-ACD7-F7AA-C1FEDF4587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66" r="76630" b="29251"/>
          <a:stretch/>
        </p:blipFill>
        <p:spPr>
          <a:xfrm>
            <a:off x="0" y="4279223"/>
            <a:ext cx="3965218" cy="2578778"/>
          </a:xfrm>
          <a:prstGeom prst="rect">
            <a:avLst/>
          </a:prstGeom>
        </p:spPr>
      </p:pic>
      <p:sp>
        <p:nvSpPr>
          <p:cNvPr id="8" name="Title 1">
            <a:extLst>
              <a:ext uri="{FF2B5EF4-FFF2-40B4-BE49-F238E27FC236}">
                <a16:creationId xmlns:a16="http://schemas.microsoft.com/office/drawing/2014/main" id="{61EE1A3D-AF38-5D6B-05E1-0AAF76FAC410}"/>
              </a:ext>
            </a:extLst>
          </p:cNvPr>
          <p:cNvSpPr txBox="1">
            <a:spLocks/>
          </p:cNvSpPr>
          <p:nvPr/>
        </p:nvSpPr>
        <p:spPr>
          <a:xfrm>
            <a:off x="4156460" y="604221"/>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err="1"/>
              <a:t>Addition</a:t>
            </a:r>
            <a:endParaRPr lang="en-BE"/>
          </a:p>
        </p:txBody>
      </p:sp>
      <p:pic>
        <p:nvPicPr>
          <p:cNvPr id="11" name="Afbeelding 10" descr="Afbeelding met tekst, Afdrukken, schermopname, Lettertype&#10;&#10;Automatisch gegenereerde beschrijving">
            <a:extLst>
              <a:ext uri="{FF2B5EF4-FFF2-40B4-BE49-F238E27FC236}">
                <a16:creationId xmlns:a16="http://schemas.microsoft.com/office/drawing/2014/main" id="{2BB6688A-6D41-4020-CF77-0F884E8F6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55" y="1181724"/>
            <a:ext cx="3341956" cy="3338052"/>
          </a:xfrm>
          <a:prstGeom prst="rect">
            <a:avLst/>
          </a:prstGeom>
        </p:spPr>
      </p:pic>
      <p:pic>
        <p:nvPicPr>
          <p:cNvPr id="7" name="Afbeelding 6" descr="Afbeelding met tekst, schermopname, Lettertype, ontwerp&#10;&#10;Automatisch gegenereerde beschrijving">
            <a:extLst>
              <a:ext uri="{FF2B5EF4-FFF2-40B4-BE49-F238E27FC236}">
                <a16:creationId xmlns:a16="http://schemas.microsoft.com/office/drawing/2014/main" id="{686B298B-42C0-C5D3-33C4-B549666FF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1251" y="1358080"/>
            <a:ext cx="3341956" cy="5011792"/>
          </a:xfrm>
          <a:prstGeom prst="rect">
            <a:avLst/>
          </a:prstGeom>
          <a:effectLst>
            <a:outerShdw blurRad="63500" sx="102000" sy="102000" algn="ctr" rotWithShape="0">
              <a:prstClr val="black">
                <a:alpha val="40000"/>
              </a:prstClr>
            </a:outerShdw>
          </a:effectLst>
        </p:spPr>
      </p:pic>
      <p:pic>
        <p:nvPicPr>
          <p:cNvPr id="14" name="Picture 2" descr="Hand Drawn Arrow Images | Free Photos, PNG Stickers ...">
            <a:extLst>
              <a:ext uri="{FF2B5EF4-FFF2-40B4-BE49-F238E27FC236}">
                <a16:creationId xmlns:a16="http://schemas.microsoft.com/office/drawing/2014/main" id="{731F1CFF-11A4-CB6F-AE08-A212467CE81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458230" flipV="1">
            <a:off x="8101773" y="4069440"/>
            <a:ext cx="2890982" cy="28909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4">
            <a:extLst>
              <a:ext uri="{FF2B5EF4-FFF2-40B4-BE49-F238E27FC236}">
                <a16:creationId xmlns:a16="http://schemas.microsoft.com/office/drawing/2014/main" id="{B40239F4-BFA9-8898-3449-4C695C65B20C}"/>
              </a:ext>
            </a:extLst>
          </p:cNvPr>
          <p:cNvSpPr txBox="1">
            <a:spLocks/>
          </p:cNvSpPr>
          <p:nvPr/>
        </p:nvSpPr>
        <p:spPr>
          <a:xfrm>
            <a:off x="7508062" y="4870829"/>
            <a:ext cx="1714519" cy="5945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1800"/>
              <a:t>QR Code</a:t>
            </a:r>
          </a:p>
        </p:txBody>
      </p:sp>
    </p:spTree>
    <p:extLst>
      <p:ext uri="{BB962C8B-B14F-4D97-AF65-F5344CB8AC3E}">
        <p14:creationId xmlns:p14="http://schemas.microsoft.com/office/powerpoint/2010/main" val="112046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73B95-E353-D5CD-63A4-E7926627D9C4}"/>
              </a:ext>
            </a:extLst>
          </p:cNvPr>
          <p:cNvSpPr>
            <a:spLocks noGrp="1"/>
          </p:cNvSpPr>
          <p:nvPr>
            <p:ph type="dt" sz="half" idx="10"/>
          </p:nvPr>
        </p:nvSpPr>
        <p:spPr/>
        <p:txBody>
          <a:bodyPr/>
          <a:lstStyle/>
          <a:p>
            <a:r>
              <a:rPr lang="en-US"/>
              <a:t>May 2</a:t>
            </a:r>
            <a:r>
              <a:rPr lang="en-US" baseline="30000"/>
              <a:t>nd,</a:t>
            </a:r>
            <a:r>
              <a:rPr lang="en-US"/>
              <a:t> 2024</a:t>
            </a:r>
            <a:endParaRPr lang="en-BE"/>
          </a:p>
        </p:txBody>
      </p:sp>
      <p:sp>
        <p:nvSpPr>
          <p:cNvPr id="3" name="Tijdelijke aanduiding voor dianummer 2">
            <a:extLst>
              <a:ext uri="{FF2B5EF4-FFF2-40B4-BE49-F238E27FC236}">
                <a16:creationId xmlns:a16="http://schemas.microsoft.com/office/drawing/2014/main" id="{70774F00-0A8A-87B0-47FB-CCAC1042FC0E}"/>
              </a:ext>
            </a:extLst>
          </p:cNvPr>
          <p:cNvSpPr>
            <a:spLocks noGrp="1"/>
          </p:cNvSpPr>
          <p:nvPr>
            <p:ph type="sldNum" sz="quarter" idx="12"/>
          </p:nvPr>
        </p:nvSpPr>
        <p:spPr/>
        <p:txBody>
          <a:bodyPr/>
          <a:lstStyle/>
          <a:p>
            <a:fld id="{DB558DC6-E313-E247-9050-BA17FD2A5F72}" type="slidenum">
              <a:rPr lang="en-BE" smtClean="0"/>
              <a:t>9</a:t>
            </a:fld>
            <a:endParaRPr lang="en-BE"/>
          </a:p>
        </p:txBody>
      </p:sp>
      <p:sp>
        <p:nvSpPr>
          <p:cNvPr id="4" name="Title 1">
            <a:extLst>
              <a:ext uri="{FF2B5EF4-FFF2-40B4-BE49-F238E27FC236}">
                <a16:creationId xmlns:a16="http://schemas.microsoft.com/office/drawing/2014/main" id="{2A06FE46-DE31-FA34-3C9A-96C2CD096D0E}"/>
              </a:ext>
            </a:extLst>
          </p:cNvPr>
          <p:cNvSpPr txBox="1">
            <a:spLocks/>
          </p:cNvSpPr>
          <p:nvPr/>
        </p:nvSpPr>
        <p:spPr>
          <a:xfrm>
            <a:off x="4507123" y="673590"/>
            <a:ext cx="6123327" cy="1464018"/>
          </a:xfrm>
          <a:prstGeom prst="rect">
            <a:avLst/>
          </a:prstGeom>
        </p:spPr>
        <p:txBody>
          <a:bodyPr>
            <a:normAutofit fontScale="97500"/>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endParaRPr lang="nl-BE" sz="3500"/>
          </a:p>
        </p:txBody>
      </p:sp>
      <p:sp>
        <p:nvSpPr>
          <p:cNvPr id="16" name="Title 1">
            <a:extLst>
              <a:ext uri="{FF2B5EF4-FFF2-40B4-BE49-F238E27FC236}">
                <a16:creationId xmlns:a16="http://schemas.microsoft.com/office/drawing/2014/main" id="{21D7812B-3D1D-28C5-4612-22EDACDA8177}"/>
              </a:ext>
            </a:extLst>
          </p:cNvPr>
          <p:cNvSpPr txBox="1">
            <a:spLocks/>
          </p:cNvSpPr>
          <p:nvPr/>
        </p:nvSpPr>
        <p:spPr>
          <a:xfrm>
            <a:off x="316650" y="557695"/>
            <a:ext cx="3413384" cy="1058662"/>
          </a:xfrm>
          <a:prstGeom prst="rect">
            <a:avLst/>
          </a:prstGeom>
        </p:spPr>
        <p:txBody>
          <a:bodyPr/>
          <a:lstStyle>
            <a:lvl1pPr algn="l" defTabSz="914400" rtl="0" eaLnBrk="1" latinLnBrk="0" hangingPunct="1">
              <a:lnSpc>
                <a:spcPct val="90000"/>
              </a:lnSpc>
              <a:spcBef>
                <a:spcPct val="0"/>
              </a:spcBef>
              <a:buNone/>
              <a:defRPr sz="4000" b="1" i="0" kern="1200" cap="none" baseline="0">
                <a:solidFill>
                  <a:srgbClr val="35A8E0"/>
                </a:solidFill>
                <a:latin typeface="Montserrat" panose="020F0502020204030204" pitchFamily="34" charset="0"/>
                <a:ea typeface="+mj-ea"/>
                <a:cs typeface="+mj-cs"/>
              </a:defRPr>
            </a:lvl1pPr>
          </a:lstStyle>
          <a:p>
            <a:r>
              <a:rPr lang="nl-BE"/>
              <a:t>Website</a:t>
            </a:r>
            <a:endParaRPr lang="en-BE"/>
          </a:p>
        </p:txBody>
      </p:sp>
      <p:pic>
        <p:nvPicPr>
          <p:cNvPr id="6" name="Afbeelding 5">
            <a:extLst>
              <a:ext uri="{FF2B5EF4-FFF2-40B4-BE49-F238E27FC236}">
                <a16:creationId xmlns:a16="http://schemas.microsoft.com/office/drawing/2014/main" id="{54A834D4-C794-F04D-0BA3-7DA0B2B0BF9C}"/>
              </a:ext>
            </a:extLst>
          </p:cNvPr>
          <p:cNvPicPr>
            <a:picLocks noChangeAspect="1"/>
          </p:cNvPicPr>
          <p:nvPr/>
        </p:nvPicPr>
        <p:blipFill>
          <a:blip r:embed="rId2"/>
          <a:stretch>
            <a:fillRect/>
          </a:stretch>
        </p:blipFill>
        <p:spPr>
          <a:xfrm>
            <a:off x="3266812" y="0"/>
            <a:ext cx="9446996" cy="6858000"/>
          </a:xfrm>
          <a:prstGeom prst="rect">
            <a:avLst/>
          </a:prstGeom>
        </p:spPr>
      </p:pic>
      <p:sp>
        <p:nvSpPr>
          <p:cNvPr id="9" name="Text Placeholder 4">
            <a:extLst>
              <a:ext uri="{FF2B5EF4-FFF2-40B4-BE49-F238E27FC236}">
                <a16:creationId xmlns:a16="http://schemas.microsoft.com/office/drawing/2014/main" id="{5C6DCE15-B13B-8189-CAAE-C64FECBF01C2}"/>
              </a:ext>
            </a:extLst>
          </p:cNvPr>
          <p:cNvSpPr txBox="1">
            <a:spLocks/>
          </p:cNvSpPr>
          <p:nvPr/>
        </p:nvSpPr>
        <p:spPr>
          <a:xfrm>
            <a:off x="316650" y="1163831"/>
            <a:ext cx="2994719" cy="513647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baseline="0">
                <a:solidFill>
                  <a:srgbClr val="17486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baseline="0">
                <a:solidFill>
                  <a:srgbClr val="17486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baseline="0">
                <a:solidFill>
                  <a:srgbClr val="17486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baseline="0">
                <a:solidFill>
                  <a:srgbClr val="17486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a:t>Online card browser</a:t>
            </a:r>
          </a:p>
          <a:p>
            <a:endParaRPr lang="en-US" sz="2000" b="0"/>
          </a:p>
          <a:p>
            <a:r>
              <a:rPr lang="en-US" sz="2000" b="0"/>
              <a:t>How to play</a:t>
            </a:r>
          </a:p>
          <a:p>
            <a:endParaRPr lang="en-US" sz="2000" b="0"/>
          </a:p>
          <a:p>
            <a:r>
              <a:rPr lang="en-US" sz="2000" b="0"/>
              <a:t>Mappings</a:t>
            </a:r>
          </a:p>
          <a:p>
            <a:endParaRPr lang="en-US" sz="2000" b="0"/>
          </a:p>
          <a:p>
            <a:r>
              <a:rPr lang="en-US" sz="2000" b="0"/>
              <a:t>Attack descriptions</a:t>
            </a:r>
          </a:p>
          <a:p>
            <a:endParaRPr lang="en-US" sz="2000" b="0"/>
          </a:p>
          <a:p>
            <a:r>
              <a:rPr lang="en-US" sz="2000" b="0"/>
              <a:t>Taxonomy</a:t>
            </a:r>
          </a:p>
          <a:p>
            <a:endParaRPr lang="en-US" sz="2000" b="0"/>
          </a:p>
          <a:p>
            <a:r>
              <a:rPr lang="en-US" sz="2000" b="0"/>
              <a:t>Blog</a:t>
            </a:r>
          </a:p>
          <a:p>
            <a:endParaRPr lang="en-US" sz="2000" b="0"/>
          </a:p>
          <a:p>
            <a:r>
              <a:rPr lang="en-US" sz="2000" b="0"/>
              <a:t>Comment section</a:t>
            </a:r>
          </a:p>
        </p:txBody>
      </p:sp>
    </p:spTree>
    <p:extLst>
      <p:ext uri="{BB962C8B-B14F-4D97-AF65-F5344CB8AC3E}">
        <p14:creationId xmlns:p14="http://schemas.microsoft.com/office/powerpoint/2010/main" val="2326800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09DCEB4335E4CABC25D1D016AC0BE" ma:contentTypeVersion="14" ma:contentTypeDescription="Een nieuw document maken." ma:contentTypeScope="" ma:versionID="b3d8aa8c817dea89728bde59d61f41fe">
  <xsd:schema xmlns:xsd="http://www.w3.org/2001/XMLSchema" xmlns:xs="http://www.w3.org/2001/XMLSchema" xmlns:p="http://schemas.microsoft.com/office/2006/metadata/properties" xmlns:ns2="b61ec5b3-cfcc-46e4-8e42-bdfe5bccf6b1" xmlns:ns3="9c63d248-b2b3-4bce-a5cf-1d6714c12f91" targetNamespace="http://schemas.microsoft.com/office/2006/metadata/properties" ma:root="true" ma:fieldsID="418bea4dad973ad91d826bda160c4105" ns2:_="" ns3:_="">
    <xsd:import namespace="b61ec5b3-cfcc-46e4-8e42-bdfe5bccf6b1"/>
    <xsd:import namespace="9c63d248-b2b3-4bce-a5cf-1d6714c12f9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ec5b3-cfcc-46e4-8e42-bdfe5bccf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cf1b6284-91d2-4991-860a-9498dd78a72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63d248-b2b3-4bce-a5cf-1d6714c12f9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4ff177f-14fd-436e-961a-9e4ea910c5b3}" ma:internalName="TaxCatchAll" ma:showField="CatchAllData" ma:web="9c63d248-b2b3-4bce-a5cf-1d6714c12f9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c63d248-b2b3-4bce-a5cf-1d6714c12f91" xsi:nil="true"/>
    <lcf76f155ced4ddcb4097134ff3c332f xmlns="b61ec5b3-cfcc-46e4-8e42-bdfe5bccf6b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69FE4D-A45E-4971-A294-7A82F63FD77B}">
  <ds:schemaRefs>
    <ds:schemaRef ds:uri="9c63d248-b2b3-4bce-a5cf-1d6714c12f91"/>
    <ds:schemaRef ds:uri="b61ec5b3-cfcc-46e4-8e42-bdfe5bccf6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95E51A-AB25-4740-83D6-09EE78A0FBFE}">
  <ds:schemaRefs>
    <ds:schemaRef ds:uri="9c63d248-b2b3-4bce-a5cf-1d6714c12f91"/>
    <ds:schemaRef ds:uri="b61ec5b3-cfcc-46e4-8e42-bdfe5bccf6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B3CB04-32A0-463B-A1F8-289F5405B9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Widescreen</PresentationFormat>
  <Slides>21</Slides>
  <Notes>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OWASP Cornucopia and Scrum</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Cornucopia &amp; Scrum</vt:lpstr>
      <vt:lpstr>The WHY of Scrum (core concepts)</vt:lpstr>
      <vt:lpstr>PowerPoint Presentation</vt:lpstr>
      <vt:lpstr>Scrum is so popular because it is the same type of process as Software Development</vt:lpstr>
      <vt:lpstr>Timebox</vt:lpstr>
      <vt:lpstr>Timeboxes in Scrum</vt:lpstr>
      <vt:lpstr>KISS</vt:lpstr>
      <vt:lpstr>Scrum – Process &amp; Integration of Cornucopia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DNL-KVO</dc:title>
  <dc:creator>Kristof Goossens | E-Trace</dc:creator>
  <cp:revision>1</cp:revision>
  <dcterms:created xsi:type="dcterms:W3CDTF">2023-11-21T08:43:20Z</dcterms:created>
  <dcterms:modified xsi:type="dcterms:W3CDTF">2024-05-02T13:49:55Z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0x010100EE009DCEB4335E4CABC25D1D016AC0BE</vt:lpwstr>
  </property>
  <property fmtid="{D5CDD505-2E9C-101B-9397-08002B2CF9AE}" pid="3" name="MediaServiceImageTags">
    <vt:lpwstr/>
  </property>
</Properties>
</file>